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898" r:id="rId2"/>
    <p:sldId id="1100" r:id="rId3"/>
    <p:sldId id="1105" r:id="rId4"/>
    <p:sldId id="1133" r:id="rId5"/>
    <p:sldId id="1114" r:id="rId6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00FF"/>
    <a:srgbClr val="33CC33"/>
    <a:srgbClr val="7030A0"/>
    <a:srgbClr val="BA3516"/>
    <a:srgbClr val="FF66FF"/>
    <a:srgbClr val="0000FF"/>
    <a:srgbClr val="996633"/>
    <a:srgbClr val="4983B1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762" autoAdjust="0"/>
  </p:normalViewPr>
  <p:slideViewPr>
    <p:cSldViewPr snapToGrid="0" showGuides="1">
      <p:cViewPr>
        <p:scale>
          <a:sx n="100" d="100"/>
          <a:sy n="100" d="100"/>
        </p:scale>
        <p:origin x="-1146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852" y="-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731"/>
          </a:xfrm>
          <a:prstGeom prst="rect">
            <a:avLst/>
          </a:prstGeom>
        </p:spPr>
        <p:txBody>
          <a:bodyPr vert="horz" lIns="94752" tIns="47376" rIns="94752" bIns="4737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7" y="2"/>
            <a:ext cx="3076363" cy="511731"/>
          </a:xfrm>
          <a:prstGeom prst="rect">
            <a:avLst/>
          </a:prstGeom>
        </p:spPr>
        <p:txBody>
          <a:bodyPr vert="horz" lIns="94752" tIns="47376" rIns="94752" bIns="47376" rtlCol="0"/>
          <a:lstStyle>
            <a:lvl1pPr algn="r">
              <a:defRPr sz="1200"/>
            </a:lvl1pPr>
          </a:lstStyle>
          <a:p>
            <a:fld id="{6ECCADC9-1A12-4E78-924A-CBC71439BC07}" type="datetimeFigureOut">
              <a:rPr lang="zh-TW" altLang="en-US" smtClean="0"/>
              <a:pPr/>
              <a:t>2015/2/26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94752" tIns="47376" rIns="94752" bIns="4737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7" y="9721108"/>
            <a:ext cx="3076363" cy="511731"/>
          </a:xfrm>
          <a:prstGeom prst="rect">
            <a:avLst/>
          </a:prstGeom>
        </p:spPr>
        <p:txBody>
          <a:bodyPr vert="horz" lIns="94752" tIns="47376" rIns="94752" bIns="47376" rtlCol="0" anchor="b"/>
          <a:lstStyle>
            <a:lvl1pPr algn="r">
              <a:defRPr sz="1200"/>
            </a:lvl1pPr>
          </a:lstStyle>
          <a:p>
            <a:fld id="{24B20720-C3D9-4AA1-8391-2693F5570B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595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731"/>
          </a:xfrm>
          <a:prstGeom prst="rect">
            <a:avLst/>
          </a:prstGeom>
        </p:spPr>
        <p:txBody>
          <a:bodyPr vert="horz" lIns="94752" tIns="47376" rIns="94752" bIns="4737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7" y="2"/>
            <a:ext cx="3076363" cy="511731"/>
          </a:xfrm>
          <a:prstGeom prst="rect">
            <a:avLst/>
          </a:prstGeom>
        </p:spPr>
        <p:txBody>
          <a:bodyPr vert="horz" lIns="94752" tIns="47376" rIns="94752" bIns="47376" rtlCol="0"/>
          <a:lstStyle>
            <a:lvl1pPr algn="r">
              <a:defRPr sz="1200"/>
            </a:lvl1pPr>
          </a:lstStyle>
          <a:p>
            <a:fld id="{94574A1C-2218-44B0-8E28-976B1A150109}" type="datetimeFigureOut">
              <a:rPr lang="zh-TW" altLang="en-US" smtClean="0"/>
              <a:pPr/>
              <a:t>2015/2/26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2" tIns="47376" rIns="94752" bIns="4737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861444"/>
            <a:ext cx="5679440" cy="4605576"/>
          </a:xfrm>
          <a:prstGeom prst="rect">
            <a:avLst/>
          </a:prstGeom>
        </p:spPr>
        <p:txBody>
          <a:bodyPr vert="horz" lIns="94752" tIns="47376" rIns="94752" bIns="47376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94752" tIns="47376" rIns="94752" bIns="4737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7" y="9721108"/>
            <a:ext cx="3076363" cy="511731"/>
          </a:xfrm>
          <a:prstGeom prst="rect">
            <a:avLst/>
          </a:prstGeom>
        </p:spPr>
        <p:txBody>
          <a:bodyPr vert="horz" lIns="94752" tIns="47376" rIns="94752" bIns="47376" rtlCol="0" anchor="b"/>
          <a:lstStyle>
            <a:lvl1pPr algn="r">
              <a:defRPr sz="1200"/>
            </a:lvl1pPr>
          </a:lstStyle>
          <a:p>
            <a:fld id="{B12F0A1E-706A-46C1-930F-8D04BB3C07F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74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F4CB5-BFEF-4C9D-956F-1D497DFCCA6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22AC-9768-4BB4-A9C7-36562AAF04F5}" type="datetime1">
              <a:rPr lang="zh-TW" altLang="en-US" smtClean="0"/>
              <a:pPr/>
              <a:t>2015/2/26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5577-AD7D-4DD1-9562-A117A280C19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6799"/>
            <a:ext cx="3297664" cy="66440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75" y="6191848"/>
            <a:ext cx="2834406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55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-1"/>
            <a:ext cx="9144001" cy="8817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90429"/>
            <a:ext cx="8229600" cy="70609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標題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buClr>
                <a:srgbClr val="DF6032"/>
              </a:buClr>
              <a:defRPr>
                <a:solidFill>
                  <a:srgbClr val="DF60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EA36-3476-489F-841D-B7F388319407}" type="datetime1">
              <a:rPr lang="zh-TW" altLang="en-US" smtClean="0"/>
              <a:pPr/>
              <a:t>2015/2/26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5595577-AD7D-4DD1-9562-A117A280C19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04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935596" y="2060848"/>
            <a:ext cx="7272808" cy="1362075"/>
          </a:xfr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TW" altLang="en-US" sz="4000" b="1" kern="1200" cap="all" dirty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  <a:cs typeface="+mj-cs"/>
              </a:defRPr>
            </a:lvl1pPr>
          </a:lstStyle>
          <a:p>
            <a:r>
              <a:rPr lang="zh-TW" altLang="en-US" dirty="0" smtClean="0"/>
              <a:t>豐原燈區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843808" y="3645024"/>
            <a:ext cx="5400600" cy="1500187"/>
          </a:xfrm>
        </p:spPr>
        <p:txBody>
          <a:bodyPr anchor="ctr"/>
          <a:lstStyle>
            <a:lvl1pPr marL="0" indent="0" algn="l">
              <a:buNone/>
              <a:defRPr sz="2000">
                <a:solidFill>
                  <a:srgbClr val="2289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32F5-C29D-4970-A016-3281AFDD9EDB}" type="datetime1">
              <a:rPr lang="zh-TW" altLang="en-US" smtClean="0"/>
              <a:pPr/>
              <a:t>2015/2/26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5595577-AD7D-4DD1-9562-A117A280C19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28424"/>
            <a:ext cx="5428485" cy="20115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18" y="2998129"/>
            <a:ext cx="1110991" cy="33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7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微軟正黑體" pitchFamily="34" charset="-120"/>
                <a:ea typeface="微軟正黑體" pitchFamily="34" charset="-120"/>
              </a:defRPr>
            </a:lvl1pPr>
            <a:lvl2pPr>
              <a:defRPr sz="2400">
                <a:latin typeface="微軟正黑體" pitchFamily="34" charset="-120"/>
                <a:ea typeface="微軟正黑體" pitchFamily="34" charset="-120"/>
              </a:defRPr>
            </a:lvl2pPr>
            <a:lvl3pPr>
              <a:defRPr sz="2000">
                <a:latin typeface="微軟正黑體" pitchFamily="34" charset="-120"/>
                <a:ea typeface="微軟正黑體" pitchFamily="34" charset="-120"/>
              </a:defRPr>
            </a:lvl3pPr>
            <a:lvl4pPr>
              <a:defRPr sz="1800">
                <a:latin typeface="微軟正黑體" pitchFamily="34" charset="-120"/>
                <a:ea typeface="微軟正黑體" pitchFamily="34" charset="-120"/>
              </a:defRPr>
            </a:lvl4pPr>
            <a:lvl5pPr>
              <a:defRPr sz="1800">
                <a:latin typeface="微軟正黑體" pitchFamily="34" charset="-120"/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微軟正黑體" pitchFamily="34" charset="-120"/>
                <a:ea typeface="微軟正黑體" pitchFamily="34" charset="-120"/>
              </a:defRPr>
            </a:lvl1pPr>
            <a:lvl2pPr>
              <a:defRPr sz="2400">
                <a:latin typeface="微軟正黑體" pitchFamily="34" charset="-120"/>
                <a:ea typeface="微軟正黑體" pitchFamily="34" charset="-120"/>
              </a:defRPr>
            </a:lvl2pPr>
            <a:lvl3pPr>
              <a:defRPr sz="2000">
                <a:latin typeface="微軟正黑體" pitchFamily="34" charset="-120"/>
                <a:ea typeface="微軟正黑體" pitchFamily="34" charset="-120"/>
              </a:defRPr>
            </a:lvl3pPr>
            <a:lvl4pPr>
              <a:defRPr sz="1800">
                <a:latin typeface="微軟正黑體" pitchFamily="34" charset="-120"/>
                <a:ea typeface="微軟正黑體" pitchFamily="34" charset="-120"/>
              </a:defRPr>
            </a:lvl4pPr>
            <a:lvl5pPr>
              <a:defRPr sz="1800">
                <a:latin typeface="微軟正黑體" pitchFamily="34" charset="-120"/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5D68-F438-4671-AF29-97CAF426676A}" type="datetime1">
              <a:rPr lang="zh-TW" altLang="en-US" smtClean="0"/>
              <a:pPr/>
              <a:t>2015/2/26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5595577-AD7D-4DD1-9562-A117A280C1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38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TW" altLang="en-US" sz="4400" b="1" kern="1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微軟正黑體" pitchFamily="34" charset="-120"/>
                <a:ea typeface="微軟正黑體" pitchFamily="34" charset="-120"/>
              </a:defRPr>
            </a:lvl1pPr>
            <a:lvl2pPr>
              <a:defRPr sz="2000">
                <a:latin typeface="微軟正黑體" pitchFamily="34" charset="-120"/>
                <a:ea typeface="微軟正黑體" pitchFamily="34" charset="-120"/>
              </a:defRPr>
            </a:lvl2pPr>
            <a:lvl3pPr>
              <a:defRPr sz="1800">
                <a:latin typeface="微軟正黑體" pitchFamily="34" charset="-120"/>
                <a:ea typeface="微軟正黑體" pitchFamily="34" charset="-120"/>
              </a:defRPr>
            </a:lvl3pPr>
            <a:lvl4pPr>
              <a:defRPr sz="1600">
                <a:latin typeface="微軟正黑體" pitchFamily="34" charset="-120"/>
                <a:ea typeface="微軟正黑體" pitchFamily="34" charset="-120"/>
              </a:defRPr>
            </a:lvl4pPr>
            <a:lvl5pPr>
              <a:defRPr sz="1600">
                <a:latin typeface="微軟正黑體" pitchFamily="34" charset="-120"/>
                <a:ea typeface="微軟正黑體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微軟正黑體" pitchFamily="34" charset="-120"/>
                <a:ea typeface="微軟正黑體" pitchFamily="34" charset="-120"/>
              </a:defRPr>
            </a:lvl1pPr>
            <a:lvl2pPr>
              <a:defRPr sz="2000">
                <a:latin typeface="微軟正黑體" pitchFamily="34" charset="-120"/>
                <a:ea typeface="微軟正黑體" pitchFamily="34" charset="-120"/>
              </a:defRPr>
            </a:lvl2pPr>
            <a:lvl3pPr>
              <a:defRPr sz="1800">
                <a:latin typeface="微軟正黑體" pitchFamily="34" charset="-120"/>
                <a:ea typeface="微軟正黑體" pitchFamily="34" charset="-120"/>
              </a:defRPr>
            </a:lvl3pPr>
            <a:lvl4pPr>
              <a:defRPr sz="1600">
                <a:latin typeface="微軟正黑體" pitchFamily="34" charset="-120"/>
                <a:ea typeface="微軟正黑體" pitchFamily="34" charset="-120"/>
              </a:defRPr>
            </a:lvl4pPr>
            <a:lvl5pPr>
              <a:defRPr sz="1600">
                <a:latin typeface="微軟正黑體" pitchFamily="34" charset="-120"/>
                <a:ea typeface="微軟正黑體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0686-C9EA-4A6C-A71F-29030721D939}" type="datetime1">
              <a:rPr lang="zh-TW" altLang="en-US" smtClean="0"/>
              <a:pPr/>
              <a:t>2015/2/26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5595577-AD7D-4DD1-9562-A117A280C1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819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A602-7290-452A-A31C-9D30150F9C55}" type="datetime1">
              <a:rPr lang="zh-TW" altLang="en-US" smtClean="0"/>
              <a:pPr/>
              <a:t>2015/2/26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5577-AD7D-4DD1-9562-A117A280C1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72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A097-6407-46B6-89A0-8ABD786AFC36}" type="datetime1">
              <a:rPr lang="zh-TW" altLang="en-US" smtClean="0"/>
              <a:pPr/>
              <a:t>2015/2/26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5577-AD7D-4DD1-9562-A117A280C1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24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微軟正黑體" pitchFamily="34" charset="-120"/>
                <a:ea typeface="微軟正黑體" pitchFamily="34" charset="-120"/>
              </a:defRPr>
            </a:lvl1pPr>
            <a:lvl2pPr>
              <a:defRPr sz="2800">
                <a:latin typeface="微軟正黑體" pitchFamily="34" charset="-120"/>
                <a:ea typeface="微軟正黑體" pitchFamily="34" charset="-120"/>
              </a:defRPr>
            </a:lvl2pPr>
            <a:lvl3pPr>
              <a:defRPr sz="2400">
                <a:latin typeface="微軟正黑體" pitchFamily="34" charset="-120"/>
                <a:ea typeface="微軟正黑體" pitchFamily="34" charset="-120"/>
              </a:defRPr>
            </a:lvl3pPr>
            <a:lvl4pPr>
              <a:defRPr sz="2000">
                <a:latin typeface="微軟正黑體" pitchFamily="34" charset="-120"/>
                <a:ea typeface="微軟正黑體" pitchFamily="34" charset="-120"/>
              </a:defRPr>
            </a:lvl4pPr>
            <a:lvl5pPr>
              <a:defRPr sz="2000">
                <a:latin typeface="微軟正黑體" pitchFamily="34" charset="-120"/>
                <a:ea typeface="微軟正黑體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B04E-FDF1-4E4C-B541-6508FD0C5C44}" type="datetime1">
              <a:rPr lang="zh-TW" altLang="en-US" smtClean="0"/>
              <a:pPr/>
              <a:t>2015/2/26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5595577-AD7D-4DD1-9562-A117A280C1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786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"/>
          <a:stretch/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計畫目標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6255E-6AFA-448D-BFB0-68B0ABCEEC3C}" type="datetime1">
              <a:rPr lang="zh-TW" altLang="en-US" smtClean="0"/>
              <a:pPr/>
              <a:t>2015/2/26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95577-AD7D-4DD1-9562-A117A280C1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0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zh-TW" altLang="en-US" sz="4400" b="1" kern="1200" dirty="0">
          <a:solidFill>
            <a:srgbClr val="C000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14C7E"/>
        </a:buClr>
        <a:buFont typeface="Wingdings" panose="05000000000000000000" pitchFamily="2" charset="2"/>
        <a:buChar char="l"/>
        <a:defRPr sz="3200" kern="1200">
          <a:solidFill>
            <a:srgbClr val="114C7E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671A8"/>
        </a:buClr>
        <a:buFont typeface="Arial" panose="020B0604020202020204" pitchFamily="34" charset="0"/>
        <a:buChar char="•"/>
        <a:defRPr sz="2800" kern="1200">
          <a:solidFill>
            <a:srgbClr val="2671A8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13F1E"/>
        </a:buClr>
        <a:buFont typeface="Wingdings" panose="05000000000000000000" pitchFamily="2" charset="2"/>
        <a:buChar char="n"/>
        <a:defRPr sz="2400" kern="1200">
          <a:solidFill>
            <a:srgbClr val="C13F1E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9249" y="1143000"/>
            <a:ext cx="556125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0429"/>
            <a:ext cx="9144000" cy="70609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烏日燈區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交通管制</a:t>
            </a:r>
            <a:r>
              <a:rPr lang="zh-TW" altLang="en-US" sz="3600" dirty="0" smtClean="0"/>
              <a:t>區</a:t>
            </a:r>
            <a:r>
              <a:rPr lang="zh-TW" altLang="en-US" sz="3600" dirty="0" smtClean="0"/>
              <a:t>規劃</a:t>
            </a:r>
            <a:endParaRPr lang="zh-TW" altLang="en-US" sz="3600" dirty="0"/>
          </a:p>
        </p:txBody>
      </p:sp>
      <p:grpSp>
        <p:nvGrpSpPr>
          <p:cNvPr id="4" name="群組 144"/>
          <p:cNvGrpSpPr/>
          <p:nvPr/>
        </p:nvGrpSpPr>
        <p:grpSpPr>
          <a:xfrm>
            <a:off x="69407" y="4801256"/>
            <a:ext cx="3528392" cy="1970178"/>
            <a:chOff x="294660" y="793455"/>
            <a:chExt cx="3003552" cy="1970178"/>
          </a:xfrm>
        </p:grpSpPr>
        <p:sp>
          <p:nvSpPr>
            <p:cNvPr id="8" name="文字方塊 7"/>
            <p:cNvSpPr txBox="1"/>
            <p:nvPr/>
          </p:nvSpPr>
          <p:spPr>
            <a:xfrm>
              <a:off x="294660" y="1163195"/>
              <a:ext cx="3000548" cy="16004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180975" lvl="0" indent="-180975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交通管制區以高鐵臺中站西側為主</a:t>
              </a:r>
              <a:endParaRPr lang="en-US" altLang="zh-TW" sz="16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lvl="0" indent="182563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北至中彰往高鐵路匝道</a:t>
              </a:r>
              <a:endParaRPr lang="en-US" altLang="zh-TW" sz="16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lvl="0" indent="182563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zh-TW" altLang="en-US" sz="1500" dirty="0" smtClean="0">
                  <a:latin typeface="微軟正黑體" pitchFamily="34" charset="-120"/>
                  <a:ea typeface="微軟正黑體" pitchFamily="34" charset="-120"/>
                </a:rPr>
                <a:t>東至站區二路</a:t>
              </a:r>
              <a:r>
                <a:rPr lang="en-US" altLang="zh-TW" sz="15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500" dirty="0" smtClean="0">
                  <a:latin typeface="微軟正黑體" pitchFamily="34" charset="-120"/>
                  <a:ea typeface="微軟正黑體" pitchFamily="34" charset="-120"/>
                </a:rPr>
                <a:t>南下車道</a:t>
              </a:r>
              <a:r>
                <a:rPr lang="en-US" altLang="zh-TW" sz="15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1500" dirty="0" smtClean="0">
                  <a:latin typeface="微軟正黑體" pitchFamily="34" charset="-120"/>
                  <a:ea typeface="微軟正黑體" pitchFamily="34" charset="-120"/>
                </a:rPr>
                <a:t>及高鐵東路</a:t>
              </a:r>
              <a:endParaRPr lang="en-US" altLang="zh-TW" sz="15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lvl="0" indent="182563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zh-TW" altLang="en-US" sz="1500" dirty="0" smtClean="0">
                  <a:latin typeface="微軟正黑體" pitchFamily="34" charset="-120"/>
                  <a:ea typeface="微軟正黑體" pitchFamily="34" charset="-120"/>
                </a:rPr>
                <a:t>南至中山路</a:t>
              </a:r>
              <a:endParaRPr lang="en-US" altLang="zh-TW" sz="15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lvl="0" indent="182563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西至高鐵路及高鐵陸橋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三榮路口</a:t>
              </a:r>
              <a:endParaRPr lang="en-US" altLang="zh-TW" sz="1600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94660" y="793455"/>
              <a:ext cx="3003552" cy="367879"/>
            </a:xfrm>
            <a:prstGeom prst="rect">
              <a:avLst/>
            </a:prstGeom>
            <a:solidFill>
              <a:srgbClr val="F2B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 smtClean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外車禁入區</a:t>
              </a:r>
              <a:r>
                <a:rPr lang="en-US" altLang="zh-TW" b="1" dirty="0" smtClean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b="1" dirty="0" smtClean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憑證進入</a:t>
              </a:r>
              <a:r>
                <a:rPr lang="en-US" altLang="zh-TW" b="1" dirty="0" smtClean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</a:p>
          </p:txBody>
        </p:sp>
      </p:grpSp>
      <p:grpSp>
        <p:nvGrpSpPr>
          <p:cNvPr id="7" name="群組 144"/>
          <p:cNvGrpSpPr/>
          <p:nvPr/>
        </p:nvGrpSpPr>
        <p:grpSpPr>
          <a:xfrm>
            <a:off x="69407" y="2995835"/>
            <a:ext cx="3528392" cy="1756282"/>
            <a:chOff x="294660" y="817929"/>
            <a:chExt cx="3003552" cy="1756282"/>
          </a:xfrm>
        </p:grpSpPr>
        <p:sp>
          <p:nvSpPr>
            <p:cNvPr id="11" name="文字方塊 10"/>
            <p:cNvSpPr txBox="1"/>
            <p:nvPr/>
          </p:nvSpPr>
          <p:spPr>
            <a:xfrm>
              <a:off x="294660" y="1158439"/>
              <a:ext cx="3000548" cy="14157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0" indent="182563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北至高鐵五路</a:t>
              </a:r>
              <a:endParaRPr lang="en-US" altLang="zh-TW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lvl="0" indent="182563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東至站區二路</a:t>
              </a:r>
              <a:endParaRPr lang="en-US" altLang="zh-TW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lvl="0" indent="182563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zh-TW" altLang="en-US" sz="1700" dirty="0" smtClean="0">
                  <a:latin typeface="微軟正黑體" pitchFamily="34" charset="-120"/>
                  <a:ea typeface="微軟正黑體" pitchFamily="34" charset="-120"/>
                </a:rPr>
                <a:t>南至高鐵一路及高鐵二路地下道</a:t>
              </a:r>
              <a:endParaRPr lang="en-US" altLang="zh-TW" sz="17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lvl="0" indent="182563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西至高鐵路</a:t>
              </a:r>
              <a:endParaRPr lang="en-US" altLang="zh-TW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94660" y="817929"/>
              <a:ext cx="3003552" cy="354750"/>
            </a:xfrm>
            <a:prstGeom prst="rect">
              <a:avLst/>
            </a:prstGeom>
            <a:solidFill>
              <a:srgbClr val="F2B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 smtClean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行人徒步區</a:t>
              </a:r>
              <a:endPara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5577-AD7D-4DD1-9562-A117A280C198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cxnSp>
        <p:nvCxnSpPr>
          <p:cNvPr id="20" name="肘形接點 25"/>
          <p:cNvCxnSpPr>
            <a:stCxn id="21" idx="2"/>
          </p:cNvCxnSpPr>
          <p:nvPr/>
        </p:nvCxnSpPr>
        <p:spPr>
          <a:xfrm rot="16200000" flipH="1">
            <a:off x="6117086" y="2494412"/>
            <a:ext cx="912490" cy="1947286"/>
          </a:xfrm>
          <a:prstGeom prst="bentConnector2">
            <a:avLst/>
          </a:prstGeom>
          <a:ln w="31750">
            <a:solidFill>
              <a:schemeClr val="tx1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65501" y="1211610"/>
            <a:ext cx="2468373" cy="18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4791" y="3086100"/>
            <a:ext cx="1398372" cy="10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群組 144"/>
          <p:cNvGrpSpPr/>
          <p:nvPr/>
        </p:nvGrpSpPr>
        <p:grpSpPr>
          <a:xfrm>
            <a:off x="69404" y="946044"/>
            <a:ext cx="3528392" cy="2001707"/>
            <a:chOff x="294660" y="817929"/>
            <a:chExt cx="3003552" cy="2001707"/>
          </a:xfrm>
        </p:grpSpPr>
        <p:sp>
          <p:nvSpPr>
            <p:cNvPr id="5" name="文字方塊 4"/>
            <p:cNvSpPr txBox="1"/>
            <p:nvPr/>
          </p:nvSpPr>
          <p:spPr>
            <a:xfrm>
              <a:off x="294660" y="1249976"/>
              <a:ext cx="3000548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0" indent="182563">
                <a:buFont typeface="Arial" pitchFamily="34" charset="0"/>
                <a:buChar char="•"/>
              </a:pP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日期：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3/4(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三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)~3/15(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日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lvl="0" indent="182563">
                <a:buFont typeface="Arial" pitchFamily="34" charset="0"/>
                <a:buChar char="•"/>
              </a:pP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平日：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14:00~24:00</a:t>
              </a:r>
            </a:p>
            <a:p>
              <a:pPr lvl="0" indent="182563">
                <a:buFont typeface="Arial" pitchFamily="34" charset="0"/>
                <a:buChar char="•"/>
              </a:pP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假日：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10:00~24:00</a:t>
              </a:r>
            </a:p>
            <a:p>
              <a:pPr marL="176213" lvl="0" indent="-176213">
                <a:buFont typeface="Arial" pitchFamily="34" charset="0"/>
                <a:buChar char="•"/>
              </a:pP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彩排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(3/4)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及開幕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(3/5)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，管制時段將比照</a:t>
              </a:r>
              <a:r>
                <a:rPr lang="zh-TW" altLang="en-US" sz="1600" b="1" u="sng" dirty="0" smtClean="0">
                  <a:latin typeface="微軟正黑體" pitchFamily="34" charset="-120"/>
                  <a:ea typeface="微軟正黑體" pitchFamily="34" charset="-120"/>
                </a:rPr>
                <a:t>假日管制</a:t>
              </a:r>
              <a:endParaRPr lang="en-US" altLang="zh-TW" sz="1600" b="1" u="sng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marL="176213" lvl="0" indent="-176213">
                <a:buFont typeface="Arial" pitchFamily="34" charset="0"/>
                <a:buChar char="•"/>
              </a:pPr>
              <a:r>
                <a:rPr lang="zh-TW" altLang="en-US" sz="1600" b="1" u="sng" dirty="0" smtClean="0">
                  <a:latin typeface="微軟正黑體" pitchFamily="34" charset="-120"/>
                  <a:ea typeface="微軟正黑體" pitchFamily="34" charset="-120"/>
                </a:rPr>
                <a:t>管制區內皆禁止路邊停車</a:t>
              </a:r>
              <a:endParaRPr lang="en-US" altLang="zh-TW" sz="1600" b="1" u="sng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94660" y="817929"/>
              <a:ext cx="3003552" cy="432048"/>
            </a:xfrm>
            <a:prstGeom prst="rect">
              <a:avLst/>
            </a:prstGeom>
            <a:solidFill>
              <a:srgbClr val="F2B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 smtClean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管制時段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95"/>
          <p:cNvGrpSpPr/>
          <p:nvPr/>
        </p:nvGrpSpPr>
        <p:grpSpPr>
          <a:xfrm>
            <a:off x="2857970" y="1597747"/>
            <a:ext cx="6286030" cy="5096933"/>
            <a:chOff x="2164080" y="1198437"/>
            <a:chExt cx="6979920" cy="5659563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8795" t="35057" r="37508" b="352"/>
            <a:stretch>
              <a:fillRect/>
            </a:stretch>
          </p:blipFill>
          <p:spPr bwMode="auto">
            <a:xfrm>
              <a:off x="2164080" y="1198437"/>
              <a:ext cx="6979920" cy="5652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手繪多邊形 27"/>
            <p:cNvSpPr/>
            <p:nvPr/>
          </p:nvSpPr>
          <p:spPr>
            <a:xfrm>
              <a:off x="5378594" y="3043873"/>
              <a:ext cx="1798154" cy="1598653"/>
            </a:xfrm>
            <a:custGeom>
              <a:avLst/>
              <a:gdLst>
                <a:gd name="connsiteX0" fmla="*/ 62230 w 1343660"/>
                <a:gd name="connsiteY0" fmla="*/ 533400 h 1238250"/>
                <a:gd name="connsiteX1" fmla="*/ 397510 w 1343660"/>
                <a:gd name="connsiteY1" fmla="*/ 152400 h 1238250"/>
                <a:gd name="connsiteX2" fmla="*/ 588010 w 1343660"/>
                <a:gd name="connsiteY2" fmla="*/ 22860 h 1238250"/>
                <a:gd name="connsiteX3" fmla="*/ 862330 w 1343660"/>
                <a:gd name="connsiteY3" fmla="*/ 15240 h 1238250"/>
                <a:gd name="connsiteX4" fmla="*/ 1205230 w 1343660"/>
                <a:gd name="connsiteY4" fmla="*/ 30480 h 1238250"/>
                <a:gd name="connsiteX5" fmla="*/ 1327150 w 1343660"/>
                <a:gd name="connsiteY5" fmla="*/ 175260 h 1238250"/>
                <a:gd name="connsiteX6" fmla="*/ 1106170 w 1343660"/>
                <a:gd name="connsiteY6" fmla="*/ 845820 h 1238250"/>
                <a:gd name="connsiteX7" fmla="*/ 770890 w 1343660"/>
                <a:gd name="connsiteY7" fmla="*/ 1188720 h 1238250"/>
                <a:gd name="connsiteX8" fmla="*/ 62230 w 1343660"/>
                <a:gd name="connsiteY8" fmla="*/ 533400 h 1238250"/>
                <a:gd name="connsiteX0" fmla="*/ 62230 w 1343660"/>
                <a:gd name="connsiteY0" fmla="*/ 533400 h 1238250"/>
                <a:gd name="connsiteX1" fmla="*/ 397510 w 1343660"/>
                <a:gd name="connsiteY1" fmla="*/ 152400 h 1238250"/>
                <a:gd name="connsiteX2" fmla="*/ 588010 w 1343660"/>
                <a:gd name="connsiteY2" fmla="*/ 22860 h 1238250"/>
                <a:gd name="connsiteX3" fmla="*/ 862330 w 1343660"/>
                <a:gd name="connsiteY3" fmla="*/ 15240 h 1238250"/>
                <a:gd name="connsiteX4" fmla="*/ 1205230 w 1343660"/>
                <a:gd name="connsiteY4" fmla="*/ 30480 h 1238250"/>
                <a:gd name="connsiteX5" fmla="*/ 1327150 w 1343660"/>
                <a:gd name="connsiteY5" fmla="*/ 175260 h 1238250"/>
                <a:gd name="connsiteX6" fmla="*/ 1106170 w 1343660"/>
                <a:gd name="connsiteY6" fmla="*/ 845820 h 1238250"/>
                <a:gd name="connsiteX7" fmla="*/ 770890 w 1343660"/>
                <a:gd name="connsiteY7" fmla="*/ 1188720 h 1238250"/>
                <a:gd name="connsiteX8" fmla="*/ 62230 w 1343660"/>
                <a:gd name="connsiteY8" fmla="*/ 533400 h 1238250"/>
                <a:gd name="connsiteX0" fmla="*/ 62230 w 1343660"/>
                <a:gd name="connsiteY0" fmla="*/ 533400 h 1238250"/>
                <a:gd name="connsiteX1" fmla="*/ 397510 w 1343660"/>
                <a:gd name="connsiteY1" fmla="*/ 152400 h 1238250"/>
                <a:gd name="connsiteX2" fmla="*/ 588010 w 1343660"/>
                <a:gd name="connsiteY2" fmla="*/ 22860 h 1238250"/>
                <a:gd name="connsiteX3" fmla="*/ 862330 w 1343660"/>
                <a:gd name="connsiteY3" fmla="*/ 15240 h 1238250"/>
                <a:gd name="connsiteX4" fmla="*/ 1205230 w 1343660"/>
                <a:gd name="connsiteY4" fmla="*/ 30480 h 1238250"/>
                <a:gd name="connsiteX5" fmla="*/ 1327150 w 1343660"/>
                <a:gd name="connsiteY5" fmla="*/ 175260 h 1238250"/>
                <a:gd name="connsiteX6" fmla="*/ 1106170 w 1343660"/>
                <a:gd name="connsiteY6" fmla="*/ 845820 h 1238250"/>
                <a:gd name="connsiteX7" fmla="*/ 770890 w 1343660"/>
                <a:gd name="connsiteY7" fmla="*/ 1188720 h 1238250"/>
                <a:gd name="connsiteX8" fmla="*/ 62230 w 1343660"/>
                <a:gd name="connsiteY8" fmla="*/ 533400 h 1238250"/>
                <a:gd name="connsiteX0" fmla="*/ 62230 w 1343660"/>
                <a:gd name="connsiteY0" fmla="*/ 533400 h 1188720"/>
                <a:gd name="connsiteX1" fmla="*/ 397510 w 1343660"/>
                <a:gd name="connsiteY1" fmla="*/ 152400 h 1188720"/>
                <a:gd name="connsiteX2" fmla="*/ 588010 w 1343660"/>
                <a:gd name="connsiteY2" fmla="*/ 22860 h 1188720"/>
                <a:gd name="connsiteX3" fmla="*/ 862330 w 1343660"/>
                <a:gd name="connsiteY3" fmla="*/ 15240 h 1188720"/>
                <a:gd name="connsiteX4" fmla="*/ 1205230 w 1343660"/>
                <a:gd name="connsiteY4" fmla="*/ 30480 h 1188720"/>
                <a:gd name="connsiteX5" fmla="*/ 1327150 w 1343660"/>
                <a:gd name="connsiteY5" fmla="*/ 175260 h 1188720"/>
                <a:gd name="connsiteX6" fmla="*/ 1106170 w 1343660"/>
                <a:gd name="connsiteY6" fmla="*/ 845820 h 1188720"/>
                <a:gd name="connsiteX7" fmla="*/ 770890 w 1343660"/>
                <a:gd name="connsiteY7" fmla="*/ 1188720 h 1188720"/>
                <a:gd name="connsiteX8" fmla="*/ 62230 w 1343660"/>
                <a:gd name="connsiteY8" fmla="*/ 533400 h 1188720"/>
                <a:gd name="connsiteX0" fmla="*/ 62230 w 1343660"/>
                <a:gd name="connsiteY0" fmla="*/ 533400 h 1188720"/>
                <a:gd name="connsiteX1" fmla="*/ 397510 w 1343660"/>
                <a:gd name="connsiteY1" fmla="*/ 152400 h 1188720"/>
                <a:gd name="connsiteX2" fmla="*/ 588010 w 1343660"/>
                <a:gd name="connsiteY2" fmla="*/ 22860 h 1188720"/>
                <a:gd name="connsiteX3" fmla="*/ 862330 w 1343660"/>
                <a:gd name="connsiteY3" fmla="*/ 15240 h 1188720"/>
                <a:gd name="connsiteX4" fmla="*/ 1205230 w 1343660"/>
                <a:gd name="connsiteY4" fmla="*/ 30480 h 1188720"/>
                <a:gd name="connsiteX5" fmla="*/ 1327150 w 1343660"/>
                <a:gd name="connsiteY5" fmla="*/ 175260 h 1188720"/>
                <a:gd name="connsiteX6" fmla="*/ 1106170 w 1343660"/>
                <a:gd name="connsiteY6" fmla="*/ 845820 h 1188720"/>
                <a:gd name="connsiteX7" fmla="*/ 770890 w 1343660"/>
                <a:gd name="connsiteY7" fmla="*/ 1188720 h 1188720"/>
                <a:gd name="connsiteX8" fmla="*/ 62230 w 1343660"/>
                <a:gd name="connsiteY8" fmla="*/ 533400 h 1188720"/>
                <a:gd name="connsiteX0" fmla="*/ 0 w 1281430"/>
                <a:gd name="connsiteY0" fmla="*/ 533400 h 1188720"/>
                <a:gd name="connsiteX1" fmla="*/ 335280 w 1281430"/>
                <a:gd name="connsiteY1" fmla="*/ 152400 h 1188720"/>
                <a:gd name="connsiteX2" fmla="*/ 525780 w 1281430"/>
                <a:gd name="connsiteY2" fmla="*/ 22860 h 1188720"/>
                <a:gd name="connsiteX3" fmla="*/ 800100 w 1281430"/>
                <a:gd name="connsiteY3" fmla="*/ 15240 h 1188720"/>
                <a:gd name="connsiteX4" fmla="*/ 1143000 w 1281430"/>
                <a:gd name="connsiteY4" fmla="*/ 30480 h 1188720"/>
                <a:gd name="connsiteX5" fmla="*/ 1264920 w 1281430"/>
                <a:gd name="connsiteY5" fmla="*/ 175260 h 1188720"/>
                <a:gd name="connsiteX6" fmla="*/ 1043940 w 1281430"/>
                <a:gd name="connsiteY6" fmla="*/ 845820 h 1188720"/>
                <a:gd name="connsiteX7" fmla="*/ 708660 w 1281430"/>
                <a:gd name="connsiteY7" fmla="*/ 1188720 h 1188720"/>
                <a:gd name="connsiteX8" fmla="*/ 0 w 1281430"/>
                <a:gd name="connsiteY8" fmla="*/ 533400 h 1188720"/>
                <a:gd name="connsiteX0" fmla="*/ 0 w 1264920"/>
                <a:gd name="connsiteY0" fmla="*/ 533400 h 1188720"/>
                <a:gd name="connsiteX1" fmla="*/ 335280 w 1264920"/>
                <a:gd name="connsiteY1" fmla="*/ 152400 h 1188720"/>
                <a:gd name="connsiteX2" fmla="*/ 525780 w 1264920"/>
                <a:gd name="connsiteY2" fmla="*/ 22860 h 1188720"/>
                <a:gd name="connsiteX3" fmla="*/ 800100 w 1264920"/>
                <a:gd name="connsiteY3" fmla="*/ 15240 h 1188720"/>
                <a:gd name="connsiteX4" fmla="*/ 1143000 w 1264920"/>
                <a:gd name="connsiteY4" fmla="*/ 30480 h 1188720"/>
                <a:gd name="connsiteX5" fmla="*/ 1264920 w 1264920"/>
                <a:gd name="connsiteY5" fmla="*/ 175260 h 1188720"/>
                <a:gd name="connsiteX6" fmla="*/ 1043940 w 1264920"/>
                <a:gd name="connsiteY6" fmla="*/ 845820 h 1188720"/>
                <a:gd name="connsiteX7" fmla="*/ 708660 w 1264920"/>
                <a:gd name="connsiteY7" fmla="*/ 1188720 h 1188720"/>
                <a:gd name="connsiteX8" fmla="*/ 0 w 1264920"/>
                <a:gd name="connsiteY8" fmla="*/ 533400 h 118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4920" h="1188720">
                  <a:moveTo>
                    <a:pt x="0" y="533400"/>
                  </a:moveTo>
                  <a:lnTo>
                    <a:pt x="335280" y="152400"/>
                  </a:lnTo>
                  <a:cubicBezTo>
                    <a:pt x="422910" y="67310"/>
                    <a:pt x="448310" y="45720"/>
                    <a:pt x="525780" y="22860"/>
                  </a:cubicBezTo>
                  <a:cubicBezTo>
                    <a:pt x="603250" y="0"/>
                    <a:pt x="697230" y="13970"/>
                    <a:pt x="800100" y="15240"/>
                  </a:cubicBezTo>
                  <a:lnTo>
                    <a:pt x="1143000" y="30480"/>
                  </a:lnTo>
                  <a:lnTo>
                    <a:pt x="1264920" y="175260"/>
                  </a:lnTo>
                  <a:lnTo>
                    <a:pt x="1043940" y="845820"/>
                  </a:lnTo>
                  <a:lnTo>
                    <a:pt x="708660" y="1188720"/>
                  </a:lnTo>
                  <a:lnTo>
                    <a:pt x="0" y="53340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6494216" y="6503714"/>
              <a:ext cx="929872" cy="334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TW" altLang="en-US" sz="1200" b="1" dirty="0" smtClean="0"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臺中</a:t>
              </a:r>
              <a:endParaRPr lang="en-US" altLang="zh-TW" sz="1200" b="1" dirty="0" smtClean="0">
                <a:latin typeface="微軟正黑體" pitchFamily="34" charset="-120"/>
                <a:ea typeface="微軟正黑體" pitchFamily="34" charset="-120"/>
                <a:cs typeface="Arial Unicode MS" pitchFamily="34" charset="-120"/>
              </a:endParaRPr>
            </a:p>
            <a:p>
              <a:pPr algn="ctr"/>
              <a:r>
                <a:rPr lang="zh-TW" altLang="en-US" sz="1200" b="1" dirty="0" smtClean="0"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火車站</a:t>
              </a:r>
              <a:endParaRPr lang="zh-TW" altLang="en-US" sz="1200" b="1" dirty="0">
                <a:latin typeface="微軟正黑體" pitchFamily="34" charset="-120"/>
                <a:ea typeface="微軟正黑體" pitchFamily="34" charset="-120"/>
                <a:cs typeface="Arial Unicode MS" pitchFamily="34" charset="-120"/>
              </a:endParaRP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5885559" y="3466157"/>
              <a:ext cx="943665" cy="445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TW" altLang="en-US" sz="1600" b="1" dirty="0" smtClean="0">
                  <a:latin typeface="微軟正黑體" pitchFamily="34" charset="-120"/>
                  <a:ea typeface="微軟正黑體" pitchFamily="34" charset="-120"/>
                </a:rPr>
                <a:t>臺中</a:t>
              </a:r>
              <a:endParaRPr lang="en-US" altLang="zh-TW" sz="16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600" b="1" dirty="0" smtClean="0">
                  <a:latin typeface="微軟正黑體" pitchFamily="34" charset="-120"/>
                  <a:ea typeface="微軟正黑體" pitchFamily="34" charset="-120"/>
                </a:rPr>
                <a:t>公園</a:t>
              </a:r>
              <a:endParaRPr lang="zh-TW" altLang="en-US" sz="1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34" name="直線接點 33"/>
            <p:cNvCxnSpPr/>
            <p:nvPr/>
          </p:nvCxnSpPr>
          <p:spPr>
            <a:xfrm rot="5400000">
              <a:off x="5958365" y="2523325"/>
              <a:ext cx="659806" cy="27381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手繪多邊形 34"/>
            <p:cNvSpPr/>
            <p:nvPr/>
          </p:nvSpPr>
          <p:spPr>
            <a:xfrm>
              <a:off x="5799543" y="4663642"/>
              <a:ext cx="941346" cy="2031838"/>
            </a:xfrm>
            <a:custGeom>
              <a:avLst/>
              <a:gdLst>
                <a:gd name="connsiteX0" fmla="*/ 851338 w 1243724"/>
                <a:gd name="connsiteY0" fmla="*/ 2112579 h 2112579"/>
                <a:gd name="connsiteX1" fmla="*/ 567558 w 1243724"/>
                <a:gd name="connsiteY1" fmla="*/ 1807779 h 2112579"/>
                <a:gd name="connsiteX2" fmla="*/ 94593 w 1243724"/>
                <a:gd name="connsiteY2" fmla="*/ 1387365 h 2112579"/>
                <a:gd name="connsiteX3" fmla="*/ 1135117 w 1243724"/>
                <a:gd name="connsiteY3" fmla="*/ 399393 h 2112579"/>
                <a:gd name="connsiteX4" fmla="*/ 746234 w 1243724"/>
                <a:gd name="connsiteY4" fmla="*/ 0 h 2112579"/>
                <a:gd name="connsiteX0" fmla="*/ 851338 w 1135117"/>
                <a:gd name="connsiteY0" fmla="*/ 2112579 h 2112579"/>
                <a:gd name="connsiteX1" fmla="*/ 567558 w 1135117"/>
                <a:gd name="connsiteY1" fmla="*/ 1807779 h 2112579"/>
                <a:gd name="connsiteX2" fmla="*/ 94593 w 1135117"/>
                <a:gd name="connsiteY2" fmla="*/ 1387365 h 2112579"/>
                <a:gd name="connsiteX3" fmla="*/ 1135117 w 1135117"/>
                <a:gd name="connsiteY3" fmla="*/ 399393 h 2112579"/>
                <a:gd name="connsiteX4" fmla="*/ 746234 w 1135117"/>
                <a:gd name="connsiteY4" fmla="*/ 0 h 2112579"/>
                <a:gd name="connsiteX0" fmla="*/ 851338 w 1135117"/>
                <a:gd name="connsiteY0" fmla="*/ 2112579 h 2112579"/>
                <a:gd name="connsiteX1" fmla="*/ 567558 w 1135117"/>
                <a:gd name="connsiteY1" fmla="*/ 1807779 h 2112579"/>
                <a:gd name="connsiteX2" fmla="*/ 94593 w 1135117"/>
                <a:gd name="connsiteY2" fmla="*/ 1387365 h 2112579"/>
                <a:gd name="connsiteX3" fmla="*/ 1135117 w 1135117"/>
                <a:gd name="connsiteY3" fmla="*/ 399393 h 2112579"/>
                <a:gd name="connsiteX4" fmla="*/ 746234 w 1135117"/>
                <a:gd name="connsiteY4" fmla="*/ 0 h 2112579"/>
                <a:gd name="connsiteX0" fmla="*/ 756745 w 1040524"/>
                <a:gd name="connsiteY0" fmla="*/ 2112579 h 2112579"/>
                <a:gd name="connsiteX1" fmla="*/ 472965 w 1040524"/>
                <a:gd name="connsiteY1" fmla="*/ 1807779 h 2112579"/>
                <a:gd name="connsiteX2" fmla="*/ 0 w 1040524"/>
                <a:gd name="connsiteY2" fmla="*/ 1387365 h 2112579"/>
                <a:gd name="connsiteX3" fmla="*/ 1040524 w 1040524"/>
                <a:gd name="connsiteY3" fmla="*/ 399393 h 2112579"/>
                <a:gd name="connsiteX4" fmla="*/ 651641 w 1040524"/>
                <a:gd name="connsiteY4" fmla="*/ 0 h 2112579"/>
                <a:gd name="connsiteX0" fmla="*/ 756745 w 1040524"/>
                <a:gd name="connsiteY0" fmla="*/ 2112579 h 2112579"/>
                <a:gd name="connsiteX1" fmla="*/ 472965 w 1040524"/>
                <a:gd name="connsiteY1" fmla="*/ 1807779 h 2112579"/>
                <a:gd name="connsiteX2" fmla="*/ 0 w 1040524"/>
                <a:gd name="connsiteY2" fmla="*/ 1387365 h 2112579"/>
                <a:gd name="connsiteX3" fmla="*/ 1040524 w 1040524"/>
                <a:gd name="connsiteY3" fmla="*/ 399393 h 2112579"/>
                <a:gd name="connsiteX4" fmla="*/ 651641 w 1040524"/>
                <a:gd name="connsiteY4" fmla="*/ 0 h 2112579"/>
                <a:gd name="connsiteX0" fmla="*/ 891083 w 1040524"/>
                <a:gd name="connsiteY0" fmla="*/ 2245907 h 2245907"/>
                <a:gd name="connsiteX1" fmla="*/ 472965 w 1040524"/>
                <a:gd name="connsiteY1" fmla="*/ 1807779 h 2245907"/>
                <a:gd name="connsiteX2" fmla="*/ 0 w 1040524"/>
                <a:gd name="connsiteY2" fmla="*/ 1387365 h 2245907"/>
                <a:gd name="connsiteX3" fmla="*/ 1040524 w 1040524"/>
                <a:gd name="connsiteY3" fmla="*/ 399393 h 2245907"/>
                <a:gd name="connsiteX4" fmla="*/ 651641 w 1040524"/>
                <a:gd name="connsiteY4" fmla="*/ 0 h 224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524" h="2245907">
                  <a:moveTo>
                    <a:pt x="891083" y="2245907"/>
                  </a:moveTo>
                  <a:lnTo>
                    <a:pt x="472965" y="1807779"/>
                  </a:lnTo>
                  <a:lnTo>
                    <a:pt x="0" y="1387365"/>
                  </a:lnTo>
                  <a:lnTo>
                    <a:pt x="1040524" y="399393"/>
                  </a:lnTo>
                  <a:lnTo>
                    <a:pt x="651641" y="0"/>
                  </a:lnTo>
                </a:path>
              </a:pathLst>
            </a:cu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手繪多邊形 35"/>
            <p:cNvSpPr/>
            <p:nvPr/>
          </p:nvSpPr>
          <p:spPr>
            <a:xfrm>
              <a:off x="3945375" y="3750820"/>
              <a:ext cx="1378740" cy="884296"/>
            </a:xfrm>
            <a:custGeom>
              <a:avLst/>
              <a:gdLst>
                <a:gd name="connsiteX0" fmla="*/ 0 w 1643117"/>
                <a:gd name="connsiteY0" fmla="*/ 769007 h 1238470"/>
                <a:gd name="connsiteX1" fmla="*/ 430925 w 1643117"/>
                <a:gd name="connsiteY1" fmla="*/ 1136870 h 1238470"/>
                <a:gd name="connsiteX2" fmla="*/ 1460938 w 1643117"/>
                <a:gd name="connsiteY2" fmla="*/ 159407 h 1238470"/>
                <a:gd name="connsiteX3" fmla="*/ 1524000 w 1643117"/>
                <a:gd name="connsiteY3" fmla="*/ 180428 h 1238470"/>
                <a:gd name="connsiteX0" fmla="*/ 0 w 1643117"/>
                <a:gd name="connsiteY0" fmla="*/ 769007 h 1136870"/>
                <a:gd name="connsiteX1" fmla="*/ 430925 w 1643117"/>
                <a:gd name="connsiteY1" fmla="*/ 1136870 h 1136870"/>
                <a:gd name="connsiteX2" fmla="*/ 1460938 w 1643117"/>
                <a:gd name="connsiteY2" fmla="*/ 159407 h 1136870"/>
                <a:gd name="connsiteX3" fmla="*/ 1524000 w 1643117"/>
                <a:gd name="connsiteY3" fmla="*/ 180428 h 1136870"/>
                <a:gd name="connsiteX0" fmla="*/ 0 w 1643117"/>
                <a:gd name="connsiteY0" fmla="*/ 769007 h 1136870"/>
                <a:gd name="connsiteX1" fmla="*/ 430925 w 1643117"/>
                <a:gd name="connsiteY1" fmla="*/ 1136870 h 1136870"/>
                <a:gd name="connsiteX2" fmla="*/ 1460938 w 1643117"/>
                <a:gd name="connsiteY2" fmla="*/ 159407 h 1136870"/>
                <a:gd name="connsiteX3" fmla="*/ 1524000 w 1643117"/>
                <a:gd name="connsiteY3" fmla="*/ 180428 h 1136870"/>
                <a:gd name="connsiteX0" fmla="*/ 0 w 1524000"/>
                <a:gd name="connsiteY0" fmla="*/ 609600 h 977463"/>
                <a:gd name="connsiteX1" fmla="*/ 430925 w 1524000"/>
                <a:gd name="connsiteY1" fmla="*/ 977463 h 977463"/>
                <a:gd name="connsiteX2" fmla="*/ 1460938 w 1524000"/>
                <a:gd name="connsiteY2" fmla="*/ 0 h 977463"/>
                <a:gd name="connsiteX3" fmla="*/ 1524000 w 1524000"/>
                <a:gd name="connsiteY3" fmla="*/ 21021 h 97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0" h="977463">
                  <a:moveTo>
                    <a:pt x="0" y="609600"/>
                  </a:moveTo>
                  <a:lnTo>
                    <a:pt x="430925" y="977463"/>
                  </a:lnTo>
                  <a:lnTo>
                    <a:pt x="1460938" y="0"/>
                  </a:lnTo>
                  <a:lnTo>
                    <a:pt x="1524000" y="21021"/>
                  </a:lnTo>
                </a:path>
              </a:pathLst>
            </a:cu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橢圓 36"/>
            <p:cNvSpPr/>
            <p:nvPr/>
          </p:nvSpPr>
          <p:spPr>
            <a:xfrm>
              <a:off x="3765166" y="4028039"/>
              <a:ext cx="260549" cy="26054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6420173" y="6532313"/>
              <a:ext cx="325687" cy="32568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9" name="Picture 1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91598" y="1268774"/>
              <a:ext cx="268903" cy="452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6275118" y="1728073"/>
              <a:ext cx="517031" cy="445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TW" altLang="en-US" sz="1600" b="1" dirty="0" smtClean="0">
                  <a:latin typeface="微軟正黑體" pitchFamily="34" charset="-120"/>
                  <a:ea typeface="微軟正黑體" pitchFamily="34" charset="-120"/>
                </a:rPr>
                <a:t>一中</a:t>
              </a:r>
              <a:endParaRPr lang="en-US" altLang="zh-TW" sz="16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600" b="1" dirty="0" smtClean="0">
                  <a:latin typeface="微軟正黑體" pitchFamily="34" charset="-120"/>
                  <a:ea typeface="微軟正黑體" pitchFamily="34" charset="-120"/>
                </a:rPr>
                <a:t>商圈</a:t>
              </a:r>
              <a:endParaRPr lang="zh-TW" altLang="en-US" sz="1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6014817" y="5605806"/>
              <a:ext cx="517031" cy="445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TW" altLang="en-US" sz="1600" b="1" dirty="0" smtClean="0">
                  <a:latin typeface="微軟正黑體" pitchFamily="34" charset="-120"/>
                  <a:ea typeface="微軟正黑體" pitchFamily="34" charset="-120"/>
                </a:rPr>
                <a:t>繼光商圈</a:t>
              </a:r>
              <a:endParaRPr lang="zh-TW" altLang="en-US" sz="1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2" name="手繪多邊形 41"/>
            <p:cNvSpPr/>
            <p:nvPr/>
          </p:nvSpPr>
          <p:spPr>
            <a:xfrm>
              <a:off x="2741601" y="2690618"/>
              <a:ext cx="2555419" cy="1193359"/>
            </a:xfrm>
            <a:custGeom>
              <a:avLst/>
              <a:gdLst>
                <a:gd name="connsiteX0" fmla="*/ 0 w 2162432"/>
                <a:gd name="connsiteY0" fmla="*/ 753762 h 1272746"/>
                <a:gd name="connsiteX1" fmla="*/ 716692 w 2162432"/>
                <a:gd name="connsiteY1" fmla="*/ 86497 h 1272746"/>
                <a:gd name="connsiteX2" fmla="*/ 2162432 w 2162432"/>
                <a:gd name="connsiteY2" fmla="*/ 1272746 h 1272746"/>
                <a:gd name="connsiteX0" fmla="*/ 0 w 2162432"/>
                <a:gd name="connsiteY0" fmla="*/ 753762 h 1272746"/>
                <a:gd name="connsiteX1" fmla="*/ 716692 w 2162432"/>
                <a:gd name="connsiteY1" fmla="*/ 86497 h 1272746"/>
                <a:gd name="connsiteX2" fmla="*/ 2162432 w 2162432"/>
                <a:gd name="connsiteY2" fmla="*/ 1272746 h 1272746"/>
                <a:gd name="connsiteX0" fmla="*/ 0 w 2162432"/>
                <a:gd name="connsiteY0" fmla="*/ 667265 h 1186249"/>
                <a:gd name="connsiteX1" fmla="*/ 716692 w 2162432"/>
                <a:gd name="connsiteY1" fmla="*/ 0 h 1186249"/>
                <a:gd name="connsiteX2" fmla="*/ 2162432 w 2162432"/>
                <a:gd name="connsiteY2" fmla="*/ 1186249 h 1186249"/>
                <a:gd name="connsiteX0" fmla="*/ 662218 w 2824650"/>
                <a:gd name="connsiteY0" fmla="*/ 667265 h 1319088"/>
                <a:gd name="connsiteX1" fmla="*/ 0 w 2824650"/>
                <a:gd name="connsiteY1" fmla="*/ 1319088 h 1319088"/>
                <a:gd name="connsiteX2" fmla="*/ 1378910 w 2824650"/>
                <a:gd name="connsiteY2" fmla="*/ 0 h 1319088"/>
                <a:gd name="connsiteX3" fmla="*/ 2824650 w 2824650"/>
                <a:gd name="connsiteY3" fmla="*/ 1186249 h 13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4650" h="1319088">
                  <a:moveTo>
                    <a:pt x="662218" y="667265"/>
                  </a:moveTo>
                  <a:lnTo>
                    <a:pt x="0" y="1319088"/>
                  </a:lnTo>
                  <a:lnTo>
                    <a:pt x="1378910" y="0"/>
                  </a:lnTo>
                  <a:lnTo>
                    <a:pt x="2824650" y="1186249"/>
                  </a:lnTo>
                </a:path>
              </a:pathLst>
            </a:cu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" name="群組 94"/>
            <p:cNvGrpSpPr/>
            <p:nvPr/>
          </p:nvGrpSpPr>
          <p:grpSpPr>
            <a:xfrm>
              <a:off x="3454528" y="1348467"/>
              <a:ext cx="5430956" cy="4537731"/>
              <a:chOff x="3454528" y="1348467"/>
              <a:chExt cx="5430956" cy="4537731"/>
            </a:xfrm>
          </p:grpSpPr>
          <p:grpSp>
            <p:nvGrpSpPr>
              <p:cNvPr id="5" name="群組 93"/>
              <p:cNvGrpSpPr/>
              <p:nvPr/>
            </p:nvGrpSpPr>
            <p:grpSpPr>
              <a:xfrm>
                <a:off x="3454528" y="1348467"/>
                <a:ext cx="5430956" cy="4537731"/>
                <a:chOff x="3454528" y="1348467"/>
                <a:chExt cx="5430956" cy="4537731"/>
              </a:xfrm>
            </p:grpSpPr>
            <p:grpSp>
              <p:nvGrpSpPr>
                <p:cNvPr id="6" name="群組 92"/>
                <p:cNvGrpSpPr/>
                <p:nvPr/>
              </p:nvGrpSpPr>
              <p:grpSpPr>
                <a:xfrm>
                  <a:off x="3454528" y="1348467"/>
                  <a:ext cx="5430956" cy="4537731"/>
                  <a:chOff x="3454528" y="1348467"/>
                  <a:chExt cx="5430956" cy="4537731"/>
                </a:xfrm>
              </p:grpSpPr>
              <p:grpSp>
                <p:nvGrpSpPr>
                  <p:cNvPr id="7" name="群組 91"/>
                  <p:cNvGrpSpPr/>
                  <p:nvPr/>
                </p:nvGrpSpPr>
                <p:grpSpPr>
                  <a:xfrm>
                    <a:off x="3454528" y="1348467"/>
                    <a:ext cx="5430956" cy="4537731"/>
                    <a:chOff x="3454528" y="1348467"/>
                    <a:chExt cx="5430956" cy="4537731"/>
                  </a:xfrm>
                </p:grpSpPr>
                <p:sp>
                  <p:nvSpPr>
                    <p:cNvPr id="53" name="Text Box 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26952" y="4536776"/>
                      <a:ext cx="153265" cy="3741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eaVert" wrap="none" lIns="0" tIns="0" rIns="0" bIns="0">
                      <a:spAutoFit/>
                    </a:bodyPr>
                    <a:lstStyle/>
                    <a:p>
                      <a:r>
                        <a:rPr lang="zh-TW" altLang="en-US" sz="1100" b="1" dirty="0">
                          <a:ea typeface="華康細黑體" pitchFamily="49" charset="-120"/>
                        </a:rPr>
                        <a:t>雙十路</a:t>
                      </a:r>
                    </a:p>
                  </p:txBody>
                </p:sp>
                <p:sp>
                  <p:nvSpPr>
                    <p:cNvPr id="54" name="Text Box 4"/>
                    <p:cNvSpPr txBox="1">
                      <a:spLocks noChangeArrowheads="1"/>
                    </p:cNvSpPr>
                    <p:nvPr/>
                  </p:nvSpPr>
                  <p:spPr bwMode="auto">
                    <a:xfrm rot="18857690">
                      <a:off x="3565185" y="5622399"/>
                      <a:ext cx="153142" cy="374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eaVert" wrap="none" lIns="0" tIns="0" rIns="0" bIns="0">
                      <a:spAutoFit/>
                    </a:bodyPr>
                    <a:lstStyle/>
                    <a:p>
                      <a:r>
                        <a:rPr kumimoji="0" lang="zh-TW" altLang="en-US" sz="1100" b="1" dirty="0">
                          <a:ea typeface="華康細黑體" pitchFamily="49" charset="-120"/>
                        </a:rPr>
                        <a:t>民權路</a:t>
                      </a:r>
                      <a:endParaRPr lang="zh-TW" altLang="en-US" sz="1100" b="1" dirty="0">
                        <a:ea typeface="華康細黑體" pitchFamily="49" charset="-120"/>
                      </a:endParaRPr>
                    </a:p>
                  </p:txBody>
                </p:sp>
                <p:sp>
                  <p:nvSpPr>
                    <p:cNvPr id="55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 rot="18857690">
                      <a:off x="4767945" y="4798965"/>
                      <a:ext cx="153142" cy="4992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eaVert" wrap="none" lIns="0" tIns="0" rIns="0" bIns="0">
                      <a:spAutoFit/>
                    </a:bodyPr>
                    <a:lstStyle/>
                    <a:p>
                      <a:r>
                        <a:rPr lang="zh-TW" altLang="en-US" sz="1100" b="1" dirty="0" smtClean="0">
                          <a:ea typeface="華康細黑體" pitchFamily="49" charset="-120"/>
                        </a:rPr>
                        <a:t>臺灣大道</a:t>
                      </a:r>
                      <a:endParaRPr lang="zh-TW" altLang="en-US" sz="1100" b="1" dirty="0">
                        <a:ea typeface="華康細黑體" pitchFamily="49" charset="-120"/>
                      </a:endParaRPr>
                    </a:p>
                  </p:txBody>
                </p:sp>
                <p:sp>
                  <p:nvSpPr>
                    <p:cNvPr id="56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 rot="1117558">
                      <a:off x="7595137" y="1378227"/>
                      <a:ext cx="153265" cy="3741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eaVert" wrap="none" lIns="0" tIns="0" rIns="0" bIns="0">
                      <a:spAutoFit/>
                    </a:bodyPr>
                    <a:lstStyle/>
                    <a:p>
                      <a:r>
                        <a:rPr lang="zh-TW" altLang="en-US" sz="1100" b="1" dirty="0">
                          <a:ea typeface="華康細黑體" pitchFamily="49" charset="-120"/>
                        </a:rPr>
                        <a:t>雙十路</a:t>
                      </a:r>
                    </a:p>
                  </p:txBody>
                </p:sp>
                <p:sp>
                  <p:nvSpPr>
                    <p:cNvPr id="57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 rot="1332254">
                      <a:off x="6173637" y="1348467"/>
                      <a:ext cx="153265" cy="3741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eaVert" wrap="none" lIns="0" tIns="0" rIns="0" bIns="0">
                      <a:spAutoFit/>
                    </a:bodyPr>
                    <a:lstStyle/>
                    <a:p>
                      <a:r>
                        <a:rPr lang="zh-TW" altLang="en-US" sz="1100" b="1" dirty="0">
                          <a:ea typeface="華康細黑體" pitchFamily="49" charset="-120"/>
                        </a:rPr>
                        <a:t>三民路</a:t>
                      </a:r>
                    </a:p>
                  </p:txBody>
                </p:sp>
                <p:sp>
                  <p:nvSpPr>
                    <p:cNvPr id="58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 rot="1189176">
                      <a:off x="4945301" y="1361387"/>
                      <a:ext cx="153265" cy="3741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eaVert" wrap="none" lIns="0" tIns="0" rIns="0" bIns="0">
                      <a:spAutoFit/>
                    </a:bodyPr>
                    <a:lstStyle/>
                    <a:p>
                      <a:r>
                        <a:rPr lang="zh-TW" altLang="en-US" sz="1100" b="1" dirty="0">
                          <a:ea typeface="華康細黑體" pitchFamily="49" charset="-120"/>
                        </a:rPr>
                        <a:t>中華路</a:t>
                      </a:r>
                    </a:p>
                  </p:txBody>
                </p:sp>
                <p:sp>
                  <p:nvSpPr>
                    <p:cNvPr id="59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 rot="18763900">
                      <a:off x="5774550" y="5013638"/>
                      <a:ext cx="382856" cy="1532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zh-TW" altLang="en-US" sz="1100" b="1" dirty="0">
                          <a:ea typeface="華康細黑體" pitchFamily="49" charset="-120"/>
                        </a:rPr>
                        <a:t>自由路</a:t>
                      </a:r>
                    </a:p>
                  </p:txBody>
                </p:sp>
                <p:sp>
                  <p:nvSpPr>
                    <p:cNvPr id="60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272141" y="4370813"/>
                      <a:ext cx="383163" cy="1531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zh-TW" altLang="en-US" sz="1100" b="1" dirty="0">
                          <a:ea typeface="華康細黑體" pitchFamily="49" charset="-120"/>
                        </a:rPr>
                        <a:t>自由路</a:t>
                      </a:r>
                    </a:p>
                  </p:txBody>
                </p:sp>
                <p:sp>
                  <p:nvSpPr>
                    <p:cNvPr id="61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314172" y="4872246"/>
                      <a:ext cx="153265" cy="3741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eaVert" wrap="none" lIns="0" tIns="0" rIns="0" bIns="0">
                      <a:spAutoFit/>
                    </a:bodyPr>
                    <a:lstStyle/>
                    <a:p>
                      <a:r>
                        <a:rPr lang="zh-TW" altLang="en-US" sz="1100" b="1" dirty="0">
                          <a:ea typeface="華康細黑體" pitchFamily="49" charset="-120"/>
                        </a:rPr>
                        <a:t>復興路</a:t>
                      </a:r>
                    </a:p>
                  </p:txBody>
                </p:sp>
                <p:sp>
                  <p:nvSpPr>
                    <p:cNvPr id="62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 rot="18763900">
                      <a:off x="4620219" y="4080671"/>
                      <a:ext cx="382856" cy="1532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zh-TW" altLang="en-US" sz="1100" b="1" dirty="0">
                          <a:ea typeface="華康細黑體" pitchFamily="49" charset="-120"/>
                        </a:rPr>
                        <a:t>三民路</a:t>
                      </a:r>
                    </a:p>
                  </p:txBody>
                </p:sp>
                <p:sp>
                  <p:nvSpPr>
                    <p:cNvPr id="63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 rot="18763900">
                      <a:off x="3386841" y="3000434"/>
                      <a:ext cx="382856" cy="1532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zh-TW" altLang="en-US" sz="1100" b="1" dirty="0">
                          <a:ea typeface="華康細黑體" pitchFamily="49" charset="-120"/>
                        </a:rPr>
                        <a:t>中華路</a:t>
                      </a:r>
                    </a:p>
                  </p:txBody>
                </p:sp>
                <p:sp>
                  <p:nvSpPr>
                    <p:cNvPr id="64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 rot="20606574">
                      <a:off x="3678964" y="1725551"/>
                      <a:ext cx="153265" cy="3741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eaVert" wrap="none" lIns="0" tIns="0" rIns="0" bIns="0">
                      <a:spAutoFit/>
                    </a:bodyPr>
                    <a:lstStyle/>
                    <a:p>
                      <a:r>
                        <a:rPr kumimoji="0" lang="zh-TW" altLang="en-US" sz="1100" b="1" dirty="0">
                          <a:ea typeface="華康細黑體" pitchFamily="49" charset="-120"/>
                        </a:rPr>
                        <a:t>公園路</a:t>
                      </a:r>
                      <a:endParaRPr lang="zh-TW" altLang="en-US" sz="1100" b="1" dirty="0">
                        <a:ea typeface="華康細黑體" pitchFamily="49" charset="-120"/>
                      </a:endParaRPr>
                    </a:p>
                  </p:txBody>
                </p:sp>
                <p:sp>
                  <p:nvSpPr>
                    <p:cNvPr id="66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02321" y="5510396"/>
                      <a:ext cx="383163" cy="1531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zh-TW" altLang="en-US" sz="1100" b="1" dirty="0">
                          <a:ea typeface="華康細黑體" pitchFamily="49" charset="-120"/>
                        </a:rPr>
                        <a:t>南京路</a:t>
                      </a:r>
                    </a:p>
                  </p:txBody>
                </p:sp>
                <p:sp>
                  <p:nvSpPr>
                    <p:cNvPr id="67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 rot="1331316">
                      <a:off x="6311126" y="2262630"/>
                      <a:ext cx="383163" cy="1531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zh-TW" altLang="en-US" sz="1100" b="1" dirty="0">
                          <a:ea typeface="華康細黑體" pitchFamily="49" charset="-120"/>
                        </a:rPr>
                        <a:t>太平路</a:t>
                      </a:r>
                    </a:p>
                  </p:txBody>
                </p:sp>
                <p:sp>
                  <p:nvSpPr>
                    <p:cNvPr id="72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 rot="18763900">
                      <a:off x="3969125" y="3246068"/>
                      <a:ext cx="382856" cy="1532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zh-TW" altLang="en-US" sz="1100" b="1" dirty="0">
                          <a:ea typeface="華康細黑體" pitchFamily="49" charset="-120"/>
                        </a:rPr>
                        <a:t>大誠街</a:t>
                      </a:r>
                    </a:p>
                  </p:txBody>
                </p:sp>
                <p:sp>
                  <p:nvSpPr>
                    <p:cNvPr id="73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 rot="20355058">
                      <a:off x="8279967" y="2660327"/>
                      <a:ext cx="383163" cy="1531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zh-TW" altLang="en-US" sz="1100" b="1" dirty="0">
                          <a:ea typeface="華康細黑體" pitchFamily="49" charset="-120"/>
                        </a:rPr>
                        <a:t>精武路</a:t>
                      </a:r>
                    </a:p>
                  </p:txBody>
                </p:sp>
                <p:sp>
                  <p:nvSpPr>
                    <p:cNvPr id="74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 rot="18763900">
                      <a:off x="6087557" y="5360866"/>
                      <a:ext cx="382856" cy="1532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zh-TW" altLang="en-US" sz="1100" b="1" dirty="0" smtClean="0">
                          <a:ea typeface="華康細黑體" pitchFamily="49" charset="-120"/>
                        </a:rPr>
                        <a:t>繼光街</a:t>
                      </a:r>
                      <a:endParaRPr lang="zh-TW" altLang="en-US" sz="1100" b="1" dirty="0">
                        <a:ea typeface="華康細黑體" pitchFamily="49" charset="-120"/>
                      </a:endParaRPr>
                    </a:p>
                  </p:txBody>
                </p:sp>
                <p:sp>
                  <p:nvSpPr>
                    <p:cNvPr id="75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 rot="18857690">
                      <a:off x="5652943" y="4055687"/>
                      <a:ext cx="153142" cy="3744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eaVert" wrap="none" lIns="0" tIns="0" rIns="0" bIns="0">
                      <a:spAutoFit/>
                    </a:bodyPr>
                    <a:lstStyle/>
                    <a:p>
                      <a:r>
                        <a:rPr kumimoji="0" lang="zh-TW" altLang="en-US" sz="1100" b="1" dirty="0">
                          <a:ea typeface="華康細黑體" pitchFamily="49" charset="-120"/>
                        </a:rPr>
                        <a:t>公園路</a:t>
                      </a:r>
                      <a:endParaRPr lang="zh-TW" altLang="en-US" sz="1100" b="1" dirty="0">
                        <a:ea typeface="華康細黑體" pitchFamily="49" charset="-120"/>
                      </a:endParaRPr>
                    </a:p>
                  </p:txBody>
                </p:sp>
              </p:grpSp>
              <p:sp>
                <p:nvSpPr>
                  <p:cNvPr id="52" name="Text Box 26"/>
                  <p:cNvSpPr txBox="1">
                    <a:spLocks noChangeArrowheads="1"/>
                  </p:cNvSpPr>
                  <p:nvPr/>
                </p:nvSpPr>
                <p:spPr bwMode="auto">
                  <a:xfrm rot="1331316">
                    <a:off x="6803948" y="1682651"/>
                    <a:ext cx="383163" cy="1531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zh-TW" altLang="en-US" sz="1100" b="1" dirty="0" smtClean="0">
                        <a:ea typeface="華康細黑體" pitchFamily="49" charset="-120"/>
                      </a:rPr>
                      <a:t>育才街</a:t>
                    </a:r>
                    <a:endParaRPr lang="zh-TW" altLang="en-US" sz="1100" b="1" dirty="0">
                      <a:ea typeface="華康細黑體" pitchFamily="49" charset="-120"/>
                    </a:endParaRPr>
                  </a:p>
                </p:txBody>
              </p:sp>
            </p:grpSp>
            <p:sp>
              <p:nvSpPr>
                <p:cNvPr id="50" name="Text Box 8"/>
                <p:cNvSpPr txBox="1">
                  <a:spLocks noChangeArrowheads="1"/>
                </p:cNvSpPr>
                <p:nvPr/>
              </p:nvSpPr>
              <p:spPr bwMode="auto">
                <a:xfrm rot="1189176">
                  <a:off x="6181310" y="2468991"/>
                  <a:ext cx="153265" cy="374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eaVert" wrap="none" lIns="0" tIns="0" rIns="0" bIns="0">
                  <a:spAutoFit/>
                </a:bodyPr>
                <a:lstStyle/>
                <a:p>
                  <a:r>
                    <a:rPr lang="zh-TW" altLang="en-US" sz="1100" b="1" dirty="0" smtClean="0">
                      <a:ea typeface="華康細黑體" pitchFamily="49" charset="-120"/>
                    </a:rPr>
                    <a:t>一中街</a:t>
                  </a:r>
                  <a:endParaRPr lang="zh-TW" altLang="en-US" sz="1100" b="1" dirty="0">
                    <a:ea typeface="華康細黑體" pitchFamily="49" charset="-120"/>
                  </a:endParaRPr>
                </a:p>
              </p:txBody>
            </p:sp>
          </p:grpSp>
          <p:grpSp>
            <p:nvGrpSpPr>
              <p:cNvPr id="8" name="群組 75"/>
              <p:cNvGrpSpPr/>
              <p:nvPr/>
            </p:nvGrpSpPr>
            <p:grpSpPr>
              <a:xfrm>
                <a:off x="4362157" y="3596556"/>
                <a:ext cx="1375985" cy="1465417"/>
                <a:chOff x="1835593" y="3287387"/>
                <a:chExt cx="1519738" cy="1619809"/>
              </a:xfrm>
            </p:grpSpPr>
            <p:sp>
              <p:nvSpPr>
                <p:cNvPr id="46" name="Text Box 12"/>
                <p:cNvSpPr txBox="1">
                  <a:spLocks noChangeArrowheads="1"/>
                </p:cNvSpPr>
                <p:nvPr/>
              </p:nvSpPr>
              <p:spPr bwMode="auto">
                <a:xfrm rot="18763900">
                  <a:off x="1708635" y="3414345"/>
                  <a:ext cx="423193" cy="169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zh-TW" altLang="en-US" sz="1100" b="1" dirty="0" smtClean="0">
                      <a:ea typeface="華康細黑體" pitchFamily="49" charset="-120"/>
                    </a:rPr>
                    <a:t>興中街</a:t>
                  </a:r>
                  <a:endParaRPr lang="zh-TW" altLang="en-US" sz="1100" b="1" dirty="0">
                    <a:ea typeface="華康細黑體" pitchFamily="49" charset="-120"/>
                  </a:endParaRPr>
                </a:p>
              </p:txBody>
            </p:sp>
            <p:sp>
              <p:nvSpPr>
                <p:cNvPr id="48" name="Text Box 12"/>
                <p:cNvSpPr txBox="1">
                  <a:spLocks noChangeArrowheads="1"/>
                </p:cNvSpPr>
                <p:nvPr/>
              </p:nvSpPr>
              <p:spPr bwMode="auto">
                <a:xfrm rot="18763900">
                  <a:off x="2941271" y="4493136"/>
                  <a:ext cx="620520" cy="207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zh-TW" altLang="en-US" sz="1100" b="1" dirty="0" smtClean="0">
                      <a:ea typeface="華康細黑體" pitchFamily="49" charset="-120"/>
                    </a:rPr>
                    <a:t>市府路</a:t>
                  </a:r>
                  <a:endParaRPr lang="zh-TW" altLang="en-US" sz="1100" b="1" dirty="0">
                    <a:ea typeface="華康細黑體" pitchFamily="49" charset="-120"/>
                  </a:endParaRPr>
                </a:p>
              </p:txBody>
            </p:sp>
            <p:sp>
              <p:nvSpPr>
                <p:cNvPr id="47" name="Text Box 12"/>
                <p:cNvSpPr txBox="1">
                  <a:spLocks noChangeArrowheads="1"/>
                </p:cNvSpPr>
                <p:nvPr/>
              </p:nvSpPr>
              <p:spPr bwMode="auto">
                <a:xfrm rot="18763900">
                  <a:off x="2574866" y="4222337"/>
                  <a:ext cx="541817" cy="1869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zh-TW" altLang="en-US" sz="1100" b="1" dirty="0" smtClean="0">
                      <a:ea typeface="華康細黑體" pitchFamily="49" charset="-120"/>
                    </a:rPr>
                    <a:t>平等街</a:t>
                  </a:r>
                  <a:endParaRPr lang="zh-TW" altLang="en-US" sz="1100" b="1" dirty="0">
                    <a:ea typeface="華康細黑體" pitchFamily="49" charset="-120"/>
                  </a:endParaRPr>
                </a:p>
              </p:txBody>
            </p:sp>
          </p:grpSp>
        </p:grp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2790131" y="3266681"/>
              <a:ext cx="710918" cy="445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TW" altLang="en-US" sz="1600" b="1" dirty="0" smtClean="0">
                  <a:latin typeface="微軟正黑體" pitchFamily="34" charset="-120"/>
                  <a:ea typeface="微軟正黑體" pitchFamily="34" charset="-120"/>
                </a:rPr>
                <a:t>中華路夜市</a:t>
              </a:r>
              <a:endParaRPr lang="zh-TW" altLang="en-US" sz="1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9" name="手繪多邊形 78"/>
            <p:cNvSpPr/>
            <p:nvPr/>
          </p:nvSpPr>
          <p:spPr>
            <a:xfrm>
              <a:off x="5231484" y="2956330"/>
              <a:ext cx="2206276" cy="1778029"/>
            </a:xfrm>
            <a:custGeom>
              <a:avLst/>
              <a:gdLst>
                <a:gd name="connsiteX0" fmla="*/ 62230 w 1343660"/>
                <a:gd name="connsiteY0" fmla="*/ 533400 h 1238250"/>
                <a:gd name="connsiteX1" fmla="*/ 397510 w 1343660"/>
                <a:gd name="connsiteY1" fmla="*/ 152400 h 1238250"/>
                <a:gd name="connsiteX2" fmla="*/ 588010 w 1343660"/>
                <a:gd name="connsiteY2" fmla="*/ 22860 h 1238250"/>
                <a:gd name="connsiteX3" fmla="*/ 862330 w 1343660"/>
                <a:gd name="connsiteY3" fmla="*/ 15240 h 1238250"/>
                <a:gd name="connsiteX4" fmla="*/ 1205230 w 1343660"/>
                <a:gd name="connsiteY4" fmla="*/ 30480 h 1238250"/>
                <a:gd name="connsiteX5" fmla="*/ 1327150 w 1343660"/>
                <a:gd name="connsiteY5" fmla="*/ 175260 h 1238250"/>
                <a:gd name="connsiteX6" fmla="*/ 1106170 w 1343660"/>
                <a:gd name="connsiteY6" fmla="*/ 845820 h 1238250"/>
                <a:gd name="connsiteX7" fmla="*/ 770890 w 1343660"/>
                <a:gd name="connsiteY7" fmla="*/ 1188720 h 1238250"/>
                <a:gd name="connsiteX8" fmla="*/ 62230 w 1343660"/>
                <a:gd name="connsiteY8" fmla="*/ 533400 h 1238250"/>
                <a:gd name="connsiteX0" fmla="*/ 62230 w 1343660"/>
                <a:gd name="connsiteY0" fmla="*/ 533400 h 1238250"/>
                <a:gd name="connsiteX1" fmla="*/ 397510 w 1343660"/>
                <a:gd name="connsiteY1" fmla="*/ 152400 h 1238250"/>
                <a:gd name="connsiteX2" fmla="*/ 588010 w 1343660"/>
                <a:gd name="connsiteY2" fmla="*/ 22860 h 1238250"/>
                <a:gd name="connsiteX3" fmla="*/ 862330 w 1343660"/>
                <a:gd name="connsiteY3" fmla="*/ 15240 h 1238250"/>
                <a:gd name="connsiteX4" fmla="*/ 1205230 w 1343660"/>
                <a:gd name="connsiteY4" fmla="*/ 30480 h 1238250"/>
                <a:gd name="connsiteX5" fmla="*/ 1327150 w 1343660"/>
                <a:gd name="connsiteY5" fmla="*/ 175260 h 1238250"/>
                <a:gd name="connsiteX6" fmla="*/ 1106170 w 1343660"/>
                <a:gd name="connsiteY6" fmla="*/ 845820 h 1238250"/>
                <a:gd name="connsiteX7" fmla="*/ 770890 w 1343660"/>
                <a:gd name="connsiteY7" fmla="*/ 1188720 h 1238250"/>
                <a:gd name="connsiteX8" fmla="*/ 62230 w 1343660"/>
                <a:gd name="connsiteY8" fmla="*/ 533400 h 1238250"/>
                <a:gd name="connsiteX0" fmla="*/ 62230 w 1343660"/>
                <a:gd name="connsiteY0" fmla="*/ 533400 h 1238250"/>
                <a:gd name="connsiteX1" fmla="*/ 397510 w 1343660"/>
                <a:gd name="connsiteY1" fmla="*/ 152400 h 1238250"/>
                <a:gd name="connsiteX2" fmla="*/ 588010 w 1343660"/>
                <a:gd name="connsiteY2" fmla="*/ 22860 h 1238250"/>
                <a:gd name="connsiteX3" fmla="*/ 862330 w 1343660"/>
                <a:gd name="connsiteY3" fmla="*/ 15240 h 1238250"/>
                <a:gd name="connsiteX4" fmla="*/ 1205230 w 1343660"/>
                <a:gd name="connsiteY4" fmla="*/ 30480 h 1238250"/>
                <a:gd name="connsiteX5" fmla="*/ 1327150 w 1343660"/>
                <a:gd name="connsiteY5" fmla="*/ 175260 h 1238250"/>
                <a:gd name="connsiteX6" fmla="*/ 1106170 w 1343660"/>
                <a:gd name="connsiteY6" fmla="*/ 845820 h 1238250"/>
                <a:gd name="connsiteX7" fmla="*/ 770890 w 1343660"/>
                <a:gd name="connsiteY7" fmla="*/ 1188720 h 1238250"/>
                <a:gd name="connsiteX8" fmla="*/ 62230 w 1343660"/>
                <a:gd name="connsiteY8" fmla="*/ 533400 h 1238250"/>
                <a:gd name="connsiteX0" fmla="*/ 62230 w 1343660"/>
                <a:gd name="connsiteY0" fmla="*/ 533400 h 1188720"/>
                <a:gd name="connsiteX1" fmla="*/ 397510 w 1343660"/>
                <a:gd name="connsiteY1" fmla="*/ 152400 h 1188720"/>
                <a:gd name="connsiteX2" fmla="*/ 588010 w 1343660"/>
                <a:gd name="connsiteY2" fmla="*/ 22860 h 1188720"/>
                <a:gd name="connsiteX3" fmla="*/ 862330 w 1343660"/>
                <a:gd name="connsiteY3" fmla="*/ 15240 h 1188720"/>
                <a:gd name="connsiteX4" fmla="*/ 1205230 w 1343660"/>
                <a:gd name="connsiteY4" fmla="*/ 30480 h 1188720"/>
                <a:gd name="connsiteX5" fmla="*/ 1327150 w 1343660"/>
                <a:gd name="connsiteY5" fmla="*/ 175260 h 1188720"/>
                <a:gd name="connsiteX6" fmla="*/ 1106170 w 1343660"/>
                <a:gd name="connsiteY6" fmla="*/ 845820 h 1188720"/>
                <a:gd name="connsiteX7" fmla="*/ 770890 w 1343660"/>
                <a:gd name="connsiteY7" fmla="*/ 1188720 h 1188720"/>
                <a:gd name="connsiteX8" fmla="*/ 62230 w 1343660"/>
                <a:gd name="connsiteY8" fmla="*/ 533400 h 1188720"/>
                <a:gd name="connsiteX0" fmla="*/ 62230 w 1343660"/>
                <a:gd name="connsiteY0" fmla="*/ 533400 h 1188720"/>
                <a:gd name="connsiteX1" fmla="*/ 397510 w 1343660"/>
                <a:gd name="connsiteY1" fmla="*/ 152400 h 1188720"/>
                <a:gd name="connsiteX2" fmla="*/ 588010 w 1343660"/>
                <a:gd name="connsiteY2" fmla="*/ 22860 h 1188720"/>
                <a:gd name="connsiteX3" fmla="*/ 862330 w 1343660"/>
                <a:gd name="connsiteY3" fmla="*/ 15240 h 1188720"/>
                <a:gd name="connsiteX4" fmla="*/ 1205230 w 1343660"/>
                <a:gd name="connsiteY4" fmla="*/ 30480 h 1188720"/>
                <a:gd name="connsiteX5" fmla="*/ 1327150 w 1343660"/>
                <a:gd name="connsiteY5" fmla="*/ 175260 h 1188720"/>
                <a:gd name="connsiteX6" fmla="*/ 1106170 w 1343660"/>
                <a:gd name="connsiteY6" fmla="*/ 845820 h 1188720"/>
                <a:gd name="connsiteX7" fmla="*/ 770890 w 1343660"/>
                <a:gd name="connsiteY7" fmla="*/ 1188720 h 1188720"/>
                <a:gd name="connsiteX8" fmla="*/ 62230 w 1343660"/>
                <a:gd name="connsiteY8" fmla="*/ 533400 h 1188720"/>
                <a:gd name="connsiteX0" fmla="*/ 0 w 1281430"/>
                <a:gd name="connsiteY0" fmla="*/ 533400 h 1188720"/>
                <a:gd name="connsiteX1" fmla="*/ 335280 w 1281430"/>
                <a:gd name="connsiteY1" fmla="*/ 152400 h 1188720"/>
                <a:gd name="connsiteX2" fmla="*/ 525780 w 1281430"/>
                <a:gd name="connsiteY2" fmla="*/ 22860 h 1188720"/>
                <a:gd name="connsiteX3" fmla="*/ 800100 w 1281430"/>
                <a:gd name="connsiteY3" fmla="*/ 15240 h 1188720"/>
                <a:gd name="connsiteX4" fmla="*/ 1143000 w 1281430"/>
                <a:gd name="connsiteY4" fmla="*/ 30480 h 1188720"/>
                <a:gd name="connsiteX5" fmla="*/ 1264920 w 1281430"/>
                <a:gd name="connsiteY5" fmla="*/ 175260 h 1188720"/>
                <a:gd name="connsiteX6" fmla="*/ 1043940 w 1281430"/>
                <a:gd name="connsiteY6" fmla="*/ 845820 h 1188720"/>
                <a:gd name="connsiteX7" fmla="*/ 708660 w 1281430"/>
                <a:gd name="connsiteY7" fmla="*/ 1188720 h 1188720"/>
                <a:gd name="connsiteX8" fmla="*/ 0 w 1281430"/>
                <a:gd name="connsiteY8" fmla="*/ 533400 h 1188720"/>
                <a:gd name="connsiteX0" fmla="*/ 0 w 1264920"/>
                <a:gd name="connsiteY0" fmla="*/ 533400 h 1188720"/>
                <a:gd name="connsiteX1" fmla="*/ 335280 w 1264920"/>
                <a:gd name="connsiteY1" fmla="*/ 152400 h 1188720"/>
                <a:gd name="connsiteX2" fmla="*/ 525780 w 1264920"/>
                <a:gd name="connsiteY2" fmla="*/ 22860 h 1188720"/>
                <a:gd name="connsiteX3" fmla="*/ 800100 w 1264920"/>
                <a:gd name="connsiteY3" fmla="*/ 15240 h 1188720"/>
                <a:gd name="connsiteX4" fmla="*/ 1143000 w 1264920"/>
                <a:gd name="connsiteY4" fmla="*/ 30480 h 1188720"/>
                <a:gd name="connsiteX5" fmla="*/ 1264920 w 1264920"/>
                <a:gd name="connsiteY5" fmla="*/ 175260 h 1188720"/>
                <a:gd name="connsiteX6" fmla="*/ 1043940 w 1264920"/>
                <a:gd name="connsiteY6" fmla="*/ 845820 h 1188720"/>
                <a:gd name="connsiteX7" fmla="*/ 708660 w 1264920"/>
                <a:gd name="connsiteY7" fmla="*/ 1188720 h 1188720"/>
                <a:gd name="connsiteX8" fmla="*/ 0 w 1264920"/>
                <a:gd name="connsiteY8" fmla="*/ 533400 h 1188720"/>
                <a:gd name="connsiteX0" fmla="*/ 0 w 1220587"/>
                <a:gd name="connsiteY0" fmla="*/ 528816 h 1188720"/>
                <a:gd name="connsiteX1" fmla="*/ 290947 w 1220587"/>
                <a:gd name="connsiteY1" fmla="*/ 152400 h 1188720"/>
                <a:gd name="connsiteX2" fmla="*/ 481447 w 1220587"/>
                <a:gd name="connsiteY2" fmla="*/ 22860 h 1188720"/>
                <a:gd name="connsiteX3" fmla="*/ 755767 w 1220587"/>
                <a:gd name="connsiteY3" fmla="*/ 15240 h 1188720"/>
                <a:gd name="connsiteX4" fmla="*/ 1098667 w 1220587"/>
                <a:gd name="connsiteY4" fmla="*/ 30480 h 1188720"/>
                <a:gd name="connsiteX5" fmla="*/ 1220587 w 1220587"/>
                <a:gd name="connsiteY5" fmla="*/ 175260 h 1188720"/>
                <a:gd name="connsiteX6" fmla="*/ 999607 w 1220587"/>
                <a:gd name="connsiteY6" fmla="*/ 845820 h 1188720"/>
                <a:gd name="connsiteX7" fmla="*/ 664327 w 1220587"/>
                <a:gd name="connsiteY7" fmla="*/ 1188720 h 1188720"/>
                <a:gd name="connsiteX8" fmla="*/ 0 w 1220587"/>
                <a:gd name="connsiteY8" fmla="*/ 528816 h 1188720"/>
                <a:gd name="connsiteX0" fmla="*/ 0 w 1220587"/>
                <a:gd name="connsiteY0" fmla="*/ 528816 h 1202336"/>
                <a:gd name="connsiteX1" fmla="*/ 290947 w 1220587"/>
                <a:gd name="connsiteY1" fmla="*/ 152400 h 1202336"/>
                <a:gd name="connsiteX2" fmla="*/ 481447 w 1220587"/>
                <a:gd name="connsiteY2" fmla="*/ 22860 h 1202336"/>
                <a:gd name="connsiteX3" fmla="*/ 755767 w 1220587"/>
                <a:gd name="connsiteY3" fmla="*/ 15240 h 1202336"/>
                <a:gd name="connsiteX4" fmla="*/ 1098667 w 1220587"/>
                <a:gd name="connsiteY4" fmla="*/ 30480 h 1202336"/>
                <a:gd name="connsiteX5" fmla="*/ 1220587 w 1220587"/>
                <a:gd name="connsiteY5" fmla="*/ 175260 h 1202336"/>
                <a:gd name="connsiteX6" fmla="*/ 999607 w 1220587"/>
                <a:gd name="connsiteY6" fmla="*/ 845820 h 1202336"/>
                <a:gd name="connsiteX7" fmla="*/ 648445 w 1220587"/>
                <a:gd name="connsiteY7" fmla="*/ 1202336 h 1202336"/>
                <a:gd name="connsiteX8" fmla="*/ 0 w 1220587"/>
                <a:gd name="connsiteY8" fmla="*/ 528816 h 120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0587" h="1202336">
                  <a:moveTo>
                    <a:pt x="0" y="528816"/>
                  </a:moveTo>
                  <a:lnTo>
                    <a:pt x="290947" y="152400"/>
                  </a:lnTo>
                  <a:cubicBezTo>
                    <a:pt x="378577" y="67310"/>
                    <a:pt x="403977" y="45720"/>
                    <a:pt x="481447" y="22860"/>
                  </a:cubicBezTo>
                  <a:cubicBezTo>
                    <a:pt x="558917" y="0"/>
                    <a:pt x="652897" y="13970"/>
                    <a:pt x="755767" y="15240"/>
                  </a:cubicBezTo>
                  <a:lnTo>
                    <a:pt x="1098667" y="30480"/>
                  </a:lnTo>
                  <a:lnTo>
                    <a:pt x="1220587" y="175260"/>
                  </a:lnTo>
                  <a:lnTo>
                    <a:pt x="999607" y="845820"/>
                  </a:lnTo>
                  <a:lnTo>
                    <a:pt x="648445" y="1202336"/>
                  </a:lnTo>
                  <a:lnTo>
                    <a:pt x="0" y="528816"/>
                  </a:ln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手繪多邊形 79"/>
            <p:cNvSpPr/>
            <p:nvPr/>
          </p:nvSpPr>
          <p:spPr>
            <a:xfrm>
              <a:off x="5394961" y="3066280"/>
              <a:ext cx="1793420" cy="1581919"/>
            </a:xfrm>
            <a:custGeom>
              <a:avLst/>
              <a:gdLst>
                <a:gd name="connsiteX0" fmla="*/ 559143 w 1942070"/>
                <a:gd name="connsiteY0" fmla="*/ 149311 h 1607408"/>
                <a:gd name="connsiteX1" fmla="*/ 608570 w 1942070"/>
                <a:gd name="connsiteY1" fmla="*/ 186381 h 1607408"/>
                <a:gd name="connsiteX2" fmla="*/ 781564 w 1942070"/>
                <a:gd name="connsiteY2" fmla="*/ 50457 h 1607408"/>
                <a:gd name="connsiteX3" fmla="*/ 942202 w 1942070"/>
                <a:gd name="connsiteY3" fmla="*/ 7208 h 1607408"/>
                <a:gd name="connsiteX4" fmla="*/ 1257300 w 1942070"/>
                <a:gd name="connsiteY4" fmla="*/ 7208 h 1607408"/>
                <a:gd name="connsiteX5" fmla="*/ 1739213 w 1942070"/>
                <a:gd name="connsiteY5" fmla="*/ 31921 h 1607408"/>
                <a:gd name="connsiteX6" fmla="*/ 1918386 w 1942070"/>
                <a:gd name="connsiteY6" fmla="*/ 186381 h 1607408"/>
                <a:gd name="connsiteX7" fmla="*/ 1597110 w 1942070"/>
                <a:gd name="connsiteY7" fmla="*/ 1051354 h 1607408"/>
                <a:gd name="connsiteX8" fmla="*/ 1609467 w 1942070"/>
                <a:gd name="connsiteY8" fmla="*/ 1119316 h 1607408"/>
                <a:gd name="connsiteX9" fmla="*/ 1164624 w 1942070"/>
                <a:gd name="connsiteY9" fmla="*/ 1527089 h 1607408"/>
                <a:gd name="connsiteX10" fmla="*/ 101943 w 1942070"/>
                <a:gd name="connsiteY10" fmla="*/ 637403 h 1607408"/>
                <a:gd name="connsiteX11" fmla="*/ 559143 w 1942070"/>
                <a:gd name="connsiteY11" fmla="*/ 149311 h 1607408"/>
                <a:gd name="connsiteX0" fmla="*/ 457200 w 1840127"/>
                <a:gd name="connsiteY0" fmla="*/ 149311 h 1607408"/>
                <a:gd name="connsiteX1" fmla="*/ 506627 w 1840127"/>
                <a:gd name="connsiteY1" fmla="*/ 186381 h 1607408"/>
                <a:gd name="connsiteX2" fmla="*/ 679621 w 1840127"/>
                <a:gd name="connsiteY2" fmla="*/ 50457 h 1607408"/>
                <a:gd name="connsiteX3" fmla="*/ 840259 w 1840127"/>
                <a:gd name="connsiteY3" fmla="*/ 7208 h 1607408"/>
                <a:gd name="connsiteX4" fmla="*/ 1155357 w 1840127"/>
                <a:gd name="connsiteY4" fmla="*/ 7208 h 1607408"/>
                <a:gd name="connsiteX5" fmla="*/ 1637270 w 1840127"/>
                <a:gd name="connsiteY5" fmla="*/ 31921 h 1607408"/>
                <a:gd name="connsiteX6" fmla="*/ 1816443 w 1840127"/>
                <a:gd name="connsiteY6" fmla="*/ 186381 h 1607408"/>
                <a:gd name="connsiteX7" fmla="*/ 1495167 w 1840127"/>
                <a:gd name="connsiteY7" fmla="*/ 1051354 h 1607408"/>
                <a:gd name="connsiteX8" fmla="*/ 1507524 w 1840127"/>
                <a:gd name="connsiteY8" fmla="*/ 1119316 h 1607408"/>
                <a:gd name="connsiteX9" fmla="*/ 1062681 w 1840127"/>
                <a:gd name="connsiteY9" fmla="*/ 1527089 h 1607408"/>
                <a:gd name="connsiteX10" fmla="*/ 0 w 1840127"/>
                <a:gd name="connsiteY10" fmla="*/ 637403 h 1607408"/>
                <a:gd name="connsiteX11" fmla="*/ 457200 w 1840127"/>
                <a:gd name="connsiteY11" fmla="*/ 149311 h 1607408"/>
                <a:gd name="connsiteX0" fmla="*/ 457200 w 1816443"/>
                <a:gd name="connsiteY0" fmla="*/ 149311 h 1607408"/>
                <a:gd name="connsiteX1" fmla="*/ 506627 w 1816443"/>
                <a:gd name="connsiteY1" fmla="*/ 186381 h 1607408"/>
                <a:gd name="connsiteX2" fmla="*/ 679621 w 1816443"/>
                <a:gd name="connsiteY2" fmla="*/ 50457 h 1607408"/>
                <a:gd name="connsiteX3" fmla="*/ 840259 w 1816443"/>
                <a:gd name="connsiteY3" fmla="*/ 7208 h 1607408"/>
                <a:gd name="connsiteX4" fmla="*/ 1155357 w 1816443"/>
                <a:gd name="connsiteY4" fmla="*/ 7208 h 1607408"/>
                <a:gd name="connsiteX5" fmla="*/ 1637270 w 1816443"/>
                <a:gd name="connsiteY5" fmla="*/ 31921 h 1607408"/>
                <a:gd name="connsiteX6" fmla="*/ 1816443 w 1816443"/>
                <a:gd name="connsiteY6" fmla="*/ 186381 h 1607408"/>
                <a:gd name="connsiteX7" fmla="*/ 1495167 w 1816443"/>
                <a:gd name="connsiteY7" fmla="*/ 1051354 h 1607408"/>
                <a:gd name="connsiteX8" fmla="*/ 1507524 w 1816443"/>
                <a:gd name="connsiteY8" fmla="*/ 1119316 h 1607408"/>
                <a:gd name="connsiteX9" fmla="*/ 1062681 w 1816443"/>
                <a:gd name="connsiteY9" fmla="*/ 1527089 h 1607408"/>
                <a:gd name="connsiteX10" fmla="*/ 0 w 1816443"/>
                <a:gd name="connsiteY10" fmla="*/ 637403 h 1607408"/>
                <a:gd name="connsiteX11" fmla="*/ 457200 w 1816443"/>
                <a:gd name="connsiteY11" fmla="*/ 149311 h 1607408"/>
                <a:gd name="connsiteX0" fmla="*/ 457200 w 1816443"/>
                <a:gd name="connsiteY0" fmla="*/ 149311 h 1607408"/>
                <a:gd name="connsiteX1" fmla="*/ 506627 w 1816443"/>
                <a:gd name="connsiteY1" fmla="*/ 186381 h 1607408"/>
                <a:gd name="connsiteX2" fmla="*/ 679621 w 1816443"/>
                <a:gd name="connsiteY2" fmla="*/ 50457 h 1607408"/>
                <a:gd name="connsiteX3" fmla="*/ 840259 w 1816443"/>
                <a:gd name="connsiteY3" fmla="*/ 7208 h 1607408"/>
                <a:gd name="connsiteX4" fmla="*/ 1155357 w 1816443"/>
                <a:gd name="connsiteY4" fmla="*/ 7208 h 1607408"/>
                <a:gd name="connsiteX5" fmla="*/ 1637270 w 1816443"/>
                <a:gd name="connsiteY5" fmla="*/ 31921 h 1607408"/>
                <a:gd name="connsiteX6" fmla="*/ 1816443 w 1816443"/>
                <a:gd name="connsiteY6" fmla="*/ 186381 h 1607408"/>
                <a:gd name="connsiteX7" fmla="*/ 1495167 w 1816443"/>
                <a:gd name="connsiteY7" fmla="*/ 1051354 h 1607408"/>
                <a:gd name="connsiteX8" fmla="*/ 1507524 w 1816443"/>
                <a:gd name="connsiteY8" fmla="*/ 1119316 h 1607408"/>
                <a:gd name="connsiteX9" fmla="*/ 1062681 w 1816443"/>
                <a:gd name="connsiteY9" fmla="*/ 1527089 h 1607408"/>
                <a:gd name="connsiteX10" fmla="*/ 0 w 1816443"/>
                <a:gd name="connsiteY10" fmla="*/ 637403 h 1607408"/>
                <a:gd name="connsiteX11" fmla="*/ 457200 w 1816443"/>
                <a:gd name="connsiteY11" fmla="*/ 149311 h 1607408"/>
                <a:gd name="connsiteX0" fmla="*/ 457200 w 1816443"/>
                <a:gd name="connsiteY0" fmla="*/ 149311 h 1607408"/>
                <a:gd name="connsiteX1" fmla="*/ 506627 w 1816443"/>
                <a:gd name="connsiteY1" fmla="*/ 186381 h 1607408"/>
                <a:gd name="connsiteX2" fmla="*/ 679621 w 1816443"/>
                <a:gd name="connsiteY2" fmla="*/ 50457 h 1607408"/>
                <a:gd name="connsiteX3" fmla="*/ 840259 w 1816443"/>
                <a:gd name="connsiteY3" fmla="*/ 7208 h 1607408"/>
                <a:gd name="connsiteX4" fmla="*/ 1155357 w 1816443"/>
                <a:gd name="connsiteY4" fmla="*/ 7208 h 1607408"/>
                <a:gd name="connsiteX5" fmla="*/ 1637270 w 1816443"/>
                <a:gd name="connsiteY5" fmla="*/ 31921 h 1607408"/>
                <a:gd name="connsiteX6" fmla="*/ 1816443 w 1816443"/>
                <a:gd name="connsiteY6" fmla="*/ 186381 h 1607408"/>
                <a:gd name="connsiteX7" fmla="*/ 1495167 w 1816443"/>
                <a:gd name="connsiteY7" fmla="*/ 1051354 h 1607408"/>
                <a:gd name="connsiteX8" fmla="*/ 1507524 w 1816443"/>
                <a:gd name="connsiteY8" fmla="*/ 1119316 h 1607408"/>
                <a:gd name="connsiteX9" fmla="*/ 1062681 w 1816443"/>
                <a:gd name="connsiteY9" fmla="*/ 1527089 h 1607408"/>
                <a:gd name="connsiteX10" fmla="*/ 0 w 1816443"/>
                <a:gd name="connsiteY10" fmla="*/ 637403 h 1607408"/>
                <a:gd name="connsiteX11" fmla="*/ 457200 w 1816443"/>
                <a:gd name="connsiteY11" fmla="*/ 149311 h 1607408"/>
                <a:gd name="connsiteX0" fmla="*/ 457200 w 1816443"/>
                <a:gd name="connsiteY0" fmla="*/ 149311 h 1527089"/>
                <a:gd name="connsiteX1" fmla="*/ 506627 w 1816443"/>
                <a:gd name="connsiteY1" fmla="*/ 186381 h 1527089"/>
                <a:gd name="connsiteX2" fmla="*/ 679621 w 1816443"/>
                <a:gd name="connsiteY2" fmla="*/ 50457 h 1527089"/>
                <a:gd name="connsiteX3" fmla="*/ 840259 w 1816443"/>
                <a:gd name="connsiteY3" fmla="*/ 7208 h 1527089"/>
                <a:gd name="connsiteX4" fmla="*/ 1155357 w 1816443"/>
                <a:gd name="connsiteY4" fmla="*/ 7208 h 1527089"/>
                <a:gd name="connsiteX5" fmla="*/ 1637270 w 1816443"/>
                <a:gd name="connsiteY5" fmla="*/ 31921 h 1527089"/>
                <a:gd name="connsiteX6" fmla="*/ 1816443 w 1816443"/>
                <a:gd name="connsiteY6" fmla="*/ 186381 h 1527089"/>
                <a:gd name="connsiteX7" fmla="*/ 1495167 w 1816443"/>
                <a:gd name="connsiteY7" fmla="*/ 1051354 h 1527089"/>
                <a:gd name="connsiteX8" fmla="*/ 1507524 w 1816443"/>
                <a:gd name="connsiteY8" fmla="*/ 1119316 h 1527089"/>
                <a:gd name="connsiteX9" fmla="*/ 1062681 w 1816443"/>
                <a:gd name="connsiteY9" fmla="*/ 1527089 h 1527089"/>
                <a:gd name="connsiteX10" fmla="*/ 0 w 1816443"/>
                <a:gd name="connsiteY10" fmla="*/ 637403 h 1527089"/>
                <a:gd name="connsiteX11" fmla="*/ 457200 w 1816443"/>
                <a:gd name="connsiteY11" fmla="*/ 149311 h 1527089"/>
                <a:gd name="connsiteX0" fmla="*/ 457200 w 1816443"/>
                <a:gd name="connsiteY0" fmla="*/ 149311 h 1527089"/>
                <a:gd name="connsiteX1" fmla="*/ 506627 w 1816443"/>
                <a:gd name="connsiteY1" fmla="*/ 186381 h 1527089"/>
                <a:gd name="connsiteX2" fmla="*/ 679621 w 1816443"/>
                <a:gd name="connsiteY2" fmla="*/ 50457 h 1527089"/>
                <a:gd name="connsiteX3" fmla="*/ 840259 w 1816443"/>
                <a:gd name="connsiteY3" fmla="*/ 7208 h 1527089"/>
                <a:gd name="connsiteX4" fmla="*/ 1155357 w 1816443"/>
                <a:gd name="connsiteY4" fmla="*/ 7208 h 1527089"/>
                <a:gd name="connsiteX5" fmla="*/ 1637270 w 1816443"/>
                <a:gd name="connsiteY5" fmla="*/ 31921 h 1527089"/>
                <a:gd name="connsiteX6" fmla="*/ 1816443 w 1816443"/>
                <a:gd name="connsiteY6" fmla="*/ 186381 h 1527089"/>
                <a:gd name="connsiteX7" fmla="*/ 1495167 w 1816443"/>
                <a:gd name="connsiteY7" fmla="*/ 1051354 h 1527089"/>
                <a:gd name="connsiteX8" fmla="*/ 1507524 w 1816443"/>
                <a:gd name="connsiteY8" fmla="*/ 1119316 h 1527089"/>
                <a:gd name="connsiteX9" fmla="*/ 1062681 w 1816443"/>
                <a:gd name="connsiteY9" fmla="*/ 1527089 h 1527089"/>
                <a:gd name="connsiteX10" fmla="*/ 0 w 1816443"/>
                <a:gd name="connsiteY10" fmla="*/ 637403 h 1527089"/>
                <a:gd name="connsiteX11" fmla="*/ 457200 w 1816443"/>
                <a:gd name="connsiteY11" fmla="*/ 149311 h 1527089"/>
                <a:gd name="connsiteX0" fmla="*/ 457200 w 1816443"/>
                <a:gd name="connsiteY0" fmla="*/ 149311 h 1527089"/>
                <a:gd name="connsiteX1" fmla="*/ 506627 w 1816443"/>
                <a:gd name="connsiteY1" fmla="*/ 186381 h 1527089"/>
                <a:gd name="connsiteX2" fmla="*/ 679621 w 1816443"/>
                <a:gd name="connsiteY2" fmla="*/ 50457 h 1527089"/>
                <a:gd name="connsiteX3" fmla="*/ 840259 w 1816443"/>
                <a:gd name="connsiteY3" fmla="*/ 7208 h 1527089"/>
                <a:gd name="connsiteX4" fmla="*/ 1155357 w 1816443"/>
                <a:gd name="connsiteY4" fmla="*/ 7208 h 1527089"/>
                <a:gd name="connsiteX5" fmla="*/ 1637270 w 1816443"/>
                <a:gd name="connsiteY5" fmla="*/ 31921 h 1527089"/>
                <a:gd name="connsiteX6" fmla="*/ 1816443 w 1816443"/>
                <a:gd name="connsiteY6" fmla="*/ 186381 h 1527089"/>
                <a:gd name="connsiteX7" fmla="*/ 1495167 w 1816443"/>
                <a:gd name="connsiteY7" fmla="*/ 1051354 h 1527089"/>
                <a:gd name="connsiteX8" fmla="*/ 1507524 w 1816443"/>
                <a:gd name="connsiteY8" fmla="*/ 1119316 h 1527089"/>
                <a:gd name="connsiteX9" fmla="*/ 1062681 w 1816443"/>
                <a:gd name="connsiteY9" fmla="*/ 1527089 h 1527089"/>
                <a:gd name="connsiteX10" fmla="*/ 0 w 1816443"/>
                <a:gd name="connsiteY10" fmla="*/ 637403 h 1527089"/>
                <a:gd name="connsiteX11" fmla="*/ 457200 w 1816443"/>
                <a:gd name="connsiteY11" fmla="*/ 149311 h 1527089"/>
                <a:gd name="connsiteX0" fmla="*/ 457200 w 1816443"/>
                <a:gd name="connsiteY0" fmla="*/ 149311 h 1527089"/>
                <a:gd name="connsiteX1" fmla="*/ 506627 w 1816443"/>
                <a:gd name="connsiteY1" fmla="*/ 186381 h 1527089"/>
                <a:gd name="connsiteX2" fmla="*/ 679621 w 1816443"/>
                <a:gd name="connsiteY2" fmla="*/ 50457 h 1527089"/>
                <a:gd name="connsiteX3" fmla="*/ 840259 w 1816443"/>
                <a:gd name="connsiteY3" fmla="*/ 7208 h 1527089"/>
                <a:gd name="connsiteX4" fmla="*/ 1155357 w 1816443"/>
                <a:gd name="connsiteY4" fmla="*/ 7208 h 1527089"/>
                <a:gd name="connsiteX5" fmla="*/ 1637270 w 1816443"/>
                <a:gd name="connsiteY5" fmla="*/ 31921 h 1527089"/>
                <a:gd name="connsiteX6" fmla="*/ 1816443 w 1816443"/>
                <a:gd name="connsiteY6" fmla="*/ 186381 h 1527089"/>
                <a:gd name="connsiteX7" fmla="*/ 1495167 w 1816443"/>
                <a:gd name="connsiteY7" fmla="*/ 1051354 h 1527089"/>
                <a:gd name="connsiteX8" fmla="*/ 1507524 w 1816443"/>
                <a:gd name="connsiteY8" fmla="*/ 1119316 h 1527089"/>
                <a:gd name="connsiteX9" fmla="*/ 1062681 w 1816443"/>
                <a:gd name="connsiteY9" fmla="*/ 1527089 h 1527089"/>
                <a:gd name="connsiteX10" fmla="*/ 0 w 1816443"/>
                <a:gd name="connsiteY10" fmla="*/ 637403 h 1527089"/>
                <a:gd name="connsiteX11" fmla="*/ 457200 w 1816443"/>
                <a:gd name="connsiteY11" fmla="*/ 149311 h 1527089"/>
                <a:gd name="connsiteX0" fmla="*/ 457200 w 1816443"/>
                <a:gd name="connsiteY0" fmla="*/ 149311 h 1527089"/>
                <a:gd name="connsiteX1" fmla="*/ 506627 w 1816443"/>
                <a:gd name="connsiteY1" fmla="*/ 186381 h 1527089"/>
                <a:gd name="connsiteX2" fmla="*/ 679621 w 1816443"/>
                <a:gd name="connsiteY2" fmla="*/ 50457 h 1527089"/>
                <a:gd name="connsiteX3" fmla="*/ 840259 w 1816443"/>
                <a:gd name="connsiteY3" fmla="*/ 7208 h 1527089"/>
                <a:gd name="connsiteX4" fmla="*/ 1155357 w 1816443"/>
                <a:gd name="connsiteY4" fmla="*/ 7208 h 1527089"/>
                <a:gd name="connsiteX5" fmla="*/ 1637270 w 1816443"/>
                <a:gd name="connsiteY5" fmla="*/ 31921 h 1527089"/>
                <a:gd name="connsiteX6" fmla="*/ 1816443 w 1816443"/>
                <a:gd name="connsiteY6" fmla="*/ 186381 h 1527089"/>
                <a:gd name="connsiteX7" fmla="*/ 1495167 w 1816443"/>
                <a:gd name="connsiteY7" fmla="*/ 1051354 h 1527089"/>
                <a:gd name="connsiteX8" fmla="*/ 1507524 w 1816443"/>
                <a:gd name="connsiteY8" fmla="*/ 1119316 h 1527089"/>
                <a:gd name="connsiteX9" fmla="*/ 1062681 w 1816443"/>
                <a:gd name="connsiteY9" fmla="*/ 1527089 h 1527089"/>
                <a:gd name="connsiteX10" fmla="*/ 0 w 1816443"/>
                <a:gd name="connsiteY10" fmla="*/ 637403 h 1527089"/>
                <a:gd name="connsiteX11" fmla="*/ 457200 w 1816443"/>
                <a:gd name="connsiteY11" fmla="*/ 149311 h 1527089"/>
                <a:gd name="connsiteX0" fmla="*/ 457200 w 1816443"/>
                <a:gd name="connsiteY0" fmla="*/ 149311 h 1527089"/>
                <a:gd name="connsiteX1" fmla="*/ 506627 w 1816443"/>
                <a:gd name="connsiteY1" fmla="*/ 186381 h 1527089"/>
                <a:gd name="connsiteX2" fmla="*/ 679621 w 1816443"/>
                <a:gd name="connsiteY2" fmla="*/ 50457 h 1527089"/>
                <a:gd name="connsiteX3" fmla="*/ 840259 w 1816443"/>
                <a:gd name="connsiteY3" fmla="*/ 7208 h 1527089"/>
                <a:gd name="connsiteX4" fmla="*/ 1155357 w 1816443"/>
                <a:gd name="connsiteY4" fmla="*/ 7208 h 1527089"/>
                <a:gd name="connsiteX5" fmla="*/ 1637270 w 1816443"/>
                <a:gd name="connsiteY5" fmla="*/ 31921 h 1527089"/>
                <a:gd name="connsiteX6" fmla="*/ 1816443 w 1816443"/>
                <a:gd name="connsiteY6" fmla="*/ 186381 h 1527089"/>
                <a:gd name="connsiteX7" fmla="*/ 1495167 w 1816443"/>
                <a:gd name="connsiteY7" fmla="*/ 1051354 h 1527089"/>
                <a:gd name="connsiteX8" fmla="*/ 1507524 w 1816443"/>
                <a:gd name="connsiteY8" fmla="*/ 1119316 h 1527089"/>
                <a:gd name="connsiteX9" fmla="*/ 1062681 w 1816443"/>
                <a:gd name="connsiteY9" fmla="*/ 1527089 h 1527089"/>
                <a:gd name="connsiteX10" fmla="*/ 0 w 1816443"/>
                <a:gd name="connsiteY10" fmla="*/ 637403 h 1527089"/>
                <a:gd name="connsiteX11" fmla="*/ 457200 w 1816443"/>
                <a:gd name="connsiteY11" fmla="*/ 149311 h 1527089"/>
                <a:gd name="connsiteX0" fmla="*/ 457200 w 1816443"/>
                <a:gd name="connsiteY0" fmla="*/ 149311 h 1527089"/>
                <a:gd name="connsiteX1" fmla="*/ 506634 w 1816443"/>
                <a:gd name="connsiteY1" fmla="*/ 224484 h 1527089"/>
                <a:gd name="connsiteX2" fmla="*/ 679621 w 1816443"/>
                <a:gd name="connsiteY2" fmla="*/ 50457 h 1527089"/>
                <a:gd name="connsiteX3" fmla="*/ 840259 w 1816443"/>
                <a:gd name="connsiteY3" fmla="*/ 7208 h 1527089"/>
                <a:gd name="connsiteX4" fmla="*/ 1155357 w 1816443"/>
                <a:gd name="connsiteY4" fmla="*/ 7208 h 1527089"/>
                <a:gd name="connsiteX5" fmla="*/ 1637270 w 1816443"/>
                <a:gd name="connsiteY5" fmla="*/ 31921 h 1527089"/>
                <a:gd name="connsiteX6" fmla="*/ 1816443 w 1816443"/>
                <a:gd name="connsiteY6" fmla="*/ 186381 h 1527089"/>
                <a:gd name="connsiteX7" fmla="*/ 1495167 w 1816443"/>
                <a:gd name="connsiteY7" fmla="*/ 1051354 h 1527089"/>
                <a:gd name="connsiteX8" fmla="*/ 1507524 w 1816443"/>
                <a:gd name="connsiteY8" fmla="*/ 1119316 h 1527089"/>
                <a:gd name="connsiteX9" fmla="*/ 1062681 w 1816443"/>
                <a:gd name="connsiteY9" fmla="*/ 1527089 h 1527089"/>
                <a:gd name="connsiteX10" fmla="*/ 0 w 1816443"/>
                <a:gd name="connsiteY10" fmla="*/ 637403 h 1527089"/>
                <a:gd name="connsiteX11" fmla="*/ 457200 w 1816443"/>
                <a:gd name="connsiteY11" fmla="*/ 149311 h 1527089"/>
                <a:gd name="connsiteX0" fmla="*/ 457200 w 1816443"/>
                <a:gd name="connsiteY0" fmla="*/ 149311 h 1527089"/>
                <a:gd name="connsiteX1" fmla="*/ 506634 w 1816443"/>
                <a:gd name="connsiteY1" fmla="*/ 224484 h 1527089"/>
                <a:gd name="connsiteX2" fmla="*/ 541355 w 1816443"/>
                <a:gd name="connsiteY2" fmla="*/ 192095 h 1527089"/>
                <a:gd name="connsiteX3" fmla="*/ 679621 w 1816443"/>
                <a:gd name="connsiteY3" fmla="*/ 50457 h 1527089"/>
                <a:gd name="connsiteX4" fmla="*/ 840259 w 1816443"/>
                <a:gd name="connsiteY4" fmla="*/ 7208 h 1527089"/>
                <a:gd name="connsiteX5" fmla="*/ 1155357 w 1816443"/>
                <a:gd name="connsiteY5" fmla="*/ 7208 h 1527089"/>
                <a:gd name="connsiteX6" fmla="*/ 1637270 w 1816443"/>
                <a:gd name="connsiteY6" fmla="*/ 31921 h 1527089"/>
                <a:gd name="connsiteX7" fmla="*/ 1816443 w 1816443"/>
                <a:gd name="connsiteY7" fmla="*/ 186381 h 1527089"/>
                <a:gd name="connsiteX8" fmla="*/ 1495167 w 1816443"/>
                <a:gd name="connsiteY8" fmla="*/ 1051354 h 1527089"/>
                <a:gd name="connsiteX9" fmla="*/ 1507524 w 1816443"/>
                <a:gd name="connsiteY9" fmla="*/ 1119316 h 1527089"/>
                <a:gd name="connsiteX10" fmla="*/ 1062681 w 1816443"/>
                <a:gd name="connsiteY10" fmla="*/ 1527089 h 1527089"/>
                <a:gd name="connsiteX11" fmla="*/ 0 w 1816443"/>
                <a:gd name="connsiteY11" fmla="*/ 637403 h 1527089"/>
                <a:gd name="connsiteX12" fmla="*/ 457200 w 1816443"/>
                <a:gd name="connsiteY12" fmla="*/ 149311 h 1527089"/>
                <a:gd name="connsiteX0" fmla="*/ 457200 w 1816443"/>
                <a:gd name="connsiteY0" fmla="*/ 147724 h 1525502"/>
                <a:gd name="connsiteX1" fmla="*/ 506634 w 1816443"/>
                <a:gd name="connsiteY1" fmla="*/ 222897 h 1525502"/>
                <a:gd name="connsiteX2" fmla="*/ 541355 w 1816443"/>
                <a:gd name="connsiteY2" fmla="*/ 190508 h 1525502"/>
                <a:gd name="connsiteX3" fmla="*/ 739952 w 1816443"/>
                <a:gd name="connsiteY3" fmla="*/ 39349 h 1525502"/>
                <a:gd name="connsiteX4" fmla="*/ 840259 w 1816443"/>
                <a:gd name="connsiteY4" fmla="*/ 5621 h 1525502"/>
                <a:gd name="connsiteX5" fmla="*/ 1155357 w 1816443"/>
                <a:gd name="connsiteY5" fmla="*/ 5621 h 1525502"/>
                <a:gd name="connsiteX6" fmla="*/ 1637270 w 1816443"/>
                <a:gd name="connsiteY6" fmla="*/ 30334 h 1525502"/>
                <a:gd name="connsiteX7" fmla="*/ 1816443 w 1816443"/>
                <a:gd name="connsiteY7" fmla="*/ 184794 h 1525502"/>
                <a:gd name="connsiteX8" fmla="*/ 1495167 w 1816443"/>
                <a:gd name="connsiteY8" fmla="*/ 1049767 h 1525502"/>
                <a:gd name="connsiteX9" fmla="*/ 1507524 w 1816443"/>
                <a:gd name="connsiteY9" fmla="*/ 1117729 h 1525502"/>
                <a:gd name="connsiteX10" fmla="*/ 1062681 w 1816443"/>
                <a:gd name="connsiteY10" fmla="*/ 1525502 h 1525502"/>
                <a:gd name="connsiteX11" fmla="*/ 0 w 1816443"/>
                <a:gd name="connsiteY11" fmla="*/ 635816 h 1525502"/>
                <a:gd name="connsiteX12" fmla="*/ 457200 w 1816443"/>
                <a:gd name="connsiteY12" fmla="*/ 147724 h 1525502"/>
                <a:gd name="connsiteX0" fmla="*/ 457200 w 1816443"/>
                <a:gd name="connsiteY0" fmla="*/ 146100 h 1523878"/>
                <a:gd name="connsiteX1" fmla="*/ 506634 w 1816443"/>
                <a:gd name="connsiteY1" fmla="*/ 221273 h 1523878"/>
                <a:gd name="connsiteX2" fmla="*/ 541355 w 1816443"/>
                <a:gd name="connsiteY2" fmla="*/ 188884 h 1523878"/>
                <a:gd name="connsiteX3" fmla="*/ 739952 w 1816443"/>
                <a:gd name="connsiteY3" fmla="*/ 37725 h 1523878"/>
                <a:gd name="connsiteX4" fmla="*/ 840259 w 1816443"/>
                <a:gd name="connsiteY4" fmla="*/ 3997 h 1523878"/>
                <a:gd name="connsiteX5" fmla="*/ 860440 w 1816443"/>
                <a:gd name="connsiteY5" fmla="*/ 19022 h 1523878"/>
                <a:gd name="connsiteX6" fmla="*/ 1155357 w 1816443"/>
                <a:gd name="connsiteY6" fmla="*/ 3997 h 1523878"/>
                <a:gd name="connsiteX7" fmla="*/ 1637270 w 1816443"/>
                <a:gd name="connsiteY7" fmla="*/ 28710 h 1523878"/>
                <a:gd name="connsiteX8" fmla="*/ 1816443 w 1816443"/>
                <a:gd name="connsiteY8" fmla="*/ 183170 h 1523878"/>
                <a:gd name="connsiteX9" fmla="*/ 1495167 w 1816443"/>
                <a:gd name="connsiteY9" fmla="*/ 1048143 h 1523878"/>
                <a:gd name="connsiteX10" fmla="*/ 1507524 w 1816443"/>
                <a:gd name="connsiteY10" fmla="*/ 1116105 h 1523878"/>
                <a:gd name="connsiteX11" fmla="*/ 1062681 w 1816443"/>
                <a:gd name="connsiteY11" fmla="*/ 1523878 h 1523878"/>
                <a:gd name="connsiteX12" fmla="*/ 0 w 1816443"/>
                <a:gd name="connsiteY12" fmla="*/ 634192 h 1523878"/>
                <a:gd name="connsiteX13" fmla="*/ 457200 w 1816443"/>
                <a:gd name="connsiteY13" fmla="*/ 146100 h 1523878"/>
                <a:gd name="connsiteX0" fmla="*/ 457200 w 1816443"/>
                <a:gd name="connsiteY0" fmla="*/ 146100 h 1523878"/>
                <a:gd name="connsiteX1" fmla="*/ 506634 w 1816443"/>
                <a:gd name="connsiteY1" fmla="*/ 221273 h 1523878"/>
                <a:gd name="connsiteX2" fmla="*/ 541355 w 1816443"/>
                <a:gd name="connsiteY2" fmla="*/ 188884 h 1523878"/>
                <a:gd name="connsiteX3" fmla="*/ 739952 w 1816443"/>
                <a:gd name="connsiteY3" fmla="*/ 37725 h 1523878"/>
                <a:gd name="connsiteX4" fmla="*/ 860440 w 1816443"/>
                <a:gd name="connsiteY4" fmla="*/ 19022 h 1523878"/>
                <a:gd name="connsiteX5" fmla="*/ 1155357 w 1816443"/>
                <a:gd name="connsiteY5" fmla="*/ 3997 h 1523878"/>
                <a:gd name="connsiteX6" fmla="*/ 1637270 w 1816443"/>
                <a:gd name="connsiteY6" fmla="*/ 28710 h 1523878"/>
                <a:gd name="connsiteX7" fmla="*/ 1816443 w 1816443"/>
                <a:gd name="connsiteY7" fmla="*/ 183170 h 1523878"/>
                <a:gd name="connsiteX8" fmla="*/ 1495167 w 1816443"/>
                <a:gd name="connsiteY8" fmla="*/ 1048143 h 1523878"/>
                <a:gd name="connsiteX9" fmla="*/ 1507524 w 1816443"/>
                <a:gd name="connsiteY9" fmla="*/ 1116105 h 1523878"/>
                <a:gd name="connsiteX10" fmla="*/ 1062681 w 1816443"/>
                <a:gd name="connsiteY10" fmla="*/ 1523878 h 1523878"/>
                <a:gd name="connsiteX11" fmla="*/ 0 w 1816443"/>
                <a:gd name="connsiteY11" fmla="*/ 634192 h 1523878"/>
                <a:gd name="connsiteX12" fmla="*/ 457200 w 1816443"/>
                <a:gd name="connsiteY12" fmla="*/ 146100 h 1523878"/>
                <a:gd name="connsiteX0" fmla="*/ 457200 w 1816443"/>
                <a:gd name="connsiteY0" fmla="*/ 142103 h 1519881"/>
                <a:gd name="connsiteX1" fmla="*/ 506634 w 1816443"/>
                <a:gd name="connsiteY1" fmla="*/ 217276 h 1519881"/>
                <a:gd name="connsiteX2" fmla="*/ 541355 w 1816443"/>
                <a:gd name="connsiteY2" fmla="*/ 184887 h 1519881"/>
                <a:gd name="connsiteX3" fmla="*/ 739952 w 1816443"/>
                <a:gd name="connsiteY3" fmla="*/ 33728 h 1519881"/>
                <a:gd name="connsiteX4" fmla="*/ 1155357 w 1816443"/>
                <a:gd name="connsiteY4" fmla="*/ 0 h 1519881"/>
                <a:gd name="connsiteX5" fmla="*/ 1637270 w 1816443"/>
                <a:gd name="connsiteY5" fmla="*/ 24713 h 1519881"/>
                <a:gd name="connsiteX6" fmla="*/ 1816443 w 1816443"/>
                <a:gd name="connsiteY6" fmla="*/ 179173 h 1519881"/>
                <a:gd name="connsiteX7" fmla="*/ 1495167 w 1816443"/>
                <a:gd name="connsiteY7" fmla="*/ 1044146 h 1519881"/>
                <a:gd name="connsiteX8" fmla="*/ 1507524 w 1816443"/>
                <a:gd name="connsiteY8" fmla="*/ 1112108 h 1519881"/>
                <a:gd name="connsiteX9" fmla="*/ 1062681 w 1816443"/>
                <a:gd name="connsiteY9" fmla="*/ 1519881 h 1519881"/>
                <a:gd name="connsiteX10" fmla="*/ 0 w 1816443"/>
                <a:gd name="connsiteY10" fmla="*/ 630195 h 1519881"/>
                <a:gd name="connsiteX11" fmla="*/ 457200 w 1816443"/>
                <a:gd name="connsiteY11" fmla="*/ 142103 h 1519881"/>
                <a:gd name="connsiteX0" fmla="*/ 457200 w 1816443"/>
                <a:gd name="connsiteY0" fmla="*/ 142103 h 1519881"/>
                <a:gd name="connsiteX1" fmla="*/ 506634 w 1816443"/>
                <a:gd name="connsiteY1" fmla="*/ 217276 h 1519881"/>
                <a:gd name="connsiteX2" fmla="*/ 739952 w 1816443"/>
                <a:gd name="connsiteY2" fmla="*/ 33728 h 1519881"/>
                <a:gd name="connsiteX3" fmla="*/ 1155357 w 1816443"/>
                <a:gd name="connsiteY3" fmla="*/ 0 h 1519881"/>
                <a:gd name="connsiteX4" fmla="*/ 1637270 w 1816443"/>
                <a:gd name="connsiteY4" fmla="*/ 24713 h 1519881"/>
                <a:gd name="connsiteX5" fmla="*/ 1816443 w 1816443"/>
                <a:gd name="connsiteY5" fmla="*/ 179173 h 1519881"/>
                <a:gd name="connsiteX6" fmla="*/ 1495167 w 1816443"/>
                <a:gd name="connsiteY6" fmla="*/ 1044146 h 1519881"/>
                <a:gd name="connsiteX7" fmla="*/ 1507524 w 1816443"/>
                <a:gd name="connsiteY7" fmla="*/ 1112108 h 1519881"/>
                <a:gd name="connsiteX8" fmla="*/ 1062681 w 1816443"/>
                <a:gd name="connsiteY8" fmla="*/ 1519881 h 1519881"/>
                <a:gd name="connsiteX9" fmla="*/ 0 w 1816443"/>
                <a:gd name="connsiteY9" fmla="*/ 630195 h 1519881"/>
                <a:gd name="connsiteX10" fmla="*/ 457200 w 1816443"/>
                <a:gd name="connsiteY10" fmla="*/ 142103 h 1519881"/>
                <a:gd name="connsiteX0" fmla="*/ 474670 w 1816443"/>
                <a:gd name="connsiteY0" fmla="*/ 156394 h 1519881"/>
                <a:gd name="connsiteX1" fmla="*/ 506634 w 1816443"/>
                <a:gd name="connsiteY1" fmla="*/ 217276 h 1519881"/>
                <a:gd name="connsiteX2" fmla="*/ 739952 w 1816443"/>
                <a:gd name="connsiteY2" fmla="*/ 33728 h 1519881"/>
                <a:gd name="connsiteX3" fmla="*/ 1155357 w 1816443"/>
                <a:gd name="connsiteY3" fmla="*/ 0 h 1519881"/>
                <a:gd name="connsiteX4" fmla="*/ 1637270 w 1816443"/>
                <a:gd name="connsiteY4" fmla="*/ 24713 h 1519881"/>
                <a:gd name="connsiteX5" fmla="*/ 1816443 w 1816443"/>
                <a:gd name="connsiteY5" fmla="*/ 179173 h 1519881"/>
                <a:gd name="connsiteX6" fmla="*/ 1495167 w 1816443"/>
                <a:gd name="connsiteY6" fmla="*/ 1044146 h 1519881"/>
                <a:gd name="connsiteX7" fmla="*/ 1507524 w 1816443"/>
                <a:gd name="connsiteY7" fmla="*/ 1112108 h 1519881"/>
                <a:gd name="connsiteX8" fmla="*/ 1062681 w 1816443"/>
                <a:gd name="connsiteY8" fmla="*/ 1519881 h 1519881"/>
                <a:gd name="connsiteX9" fmla="*/ 0 w 1816443"/>
                <a:gd name="connsiteY9" fmla="*/ 630195 h 1519881"/>
                <a:gd name="connsiteX10" fmla="*/ 474670 w 1816443"/>
                <a:gd name="connsiteY10" fmla="*/ 156394 h 1519881"/>
                <a:gd name="connsiteX0" fmla="*/ 474670 w 1816443"/>
                <a:gd name="connsiteY0" fmla="*/ 156394 h 1519881"/>
                <a:gd name="connsiteX1" fmla="*/ 506634 w 1816443"/>
                <a:gd name="connsiteY1" fmla="*/ 217276 h 1519881"/>
                <a:gd name="connsiteX2" fmla="*/ 739952 w 1816443"/>
                <a:gd name="connsiteY2" fmla="*/ 33728 h 1519881"/>
                <a:gd name="connsiteX3" fmla="*/ 1155357 w 1816443"/>
                <a:gd name="connsiteY3" fmla="*/ 0 h 1519881"/>
                <a:gd name="connsiteX4" fmla="*/ 1637270 w 1816443"/>
                <a:gd name="connsiteY4" fmla="*/ 24713 h 1519881"/>
                <a:gd name="connsiteX5" fmla="*/ 1816443 w 1816443"/>
                <a:gd name="connsiteY5" fmla="*/ 179173 h 1519881"/>
                <a:gd name="connsiteX6" fmla="*/ 1495167 w 1816443"/>
                <a:gd name="connsiteY6" fmla="*/ 1044146 h 1519881"/>
                <a:gd name="connsiteX7" fmla="*/ 1062681 w 1816443"/>
                <a:gd name="connsiteY7" fmla="*/ 1519881 h 1519881"/>
                <a:gd name="connsiteX8" fmla="*/ 0 w 1816443"/>
                <a:gd name="connsiteY8" fmla="*/ 630195 h 1519881"/>
                <a:gd name="connsiteX9" fmla="*/ 474670 w 1816443"/>
                <a:gd name="connsiteY9" fmla="*/ 156394 h 1519881"/>
                <a:gd name="connsiteX0" fmla="*/ 433212 w 1774985"/>
                <a:gd name="connsiteY0" fmla="*/ 156394 h 1519881"/>
                <a:gd name="connsiteX1" fmla="*/ 465176 w 1774985"/>
                <a:gd name="connsiteY1" fmla="*/ 217276 h 1519881"/>
                <a:gd name="connsiteX2" fmla="*/ 698494 w 1774985"/>
                <a:gd name="connsiteY2" fmla="*/ 33728 h 1519881"/>
                <a:gd name="connsiteX3" fmla="*/ 1113899 w 1774985"/>
                <a:gd name="connsiteY3" fmla="*/ 0 h 1519881"/>
                <a:gd name="connsiteX4" fmla="*/ 1595812 w 1774985"/>
                <a:gd name="connsiteY4" fmla="*/ 24713 h 1519881"/>
                <a:gd name="connsiteX5" fmla="*/ 1774985 w 1774985"/>
                <a:gd name="connsiteY5" fmla="*/ 179173 h 1519881"/>
                <a:gd name="connsiteX6" fmla="*/ 1453709 w 1774985"/>
                <a:gd name="connsiteY6" fmla="*/ 1044146 h 1519881"/>
                <a:gd name="connsiteX7" fmla="*/ 1021223 w 1774985"/>
                <a:gd name="connsiteY7" fmla="*/ 1519881 h 1519881"/>
                <a:gd name="connsiteX8" fmla="*/ 0 w 1774985"/>
                <a:gd name="connsiteY8" fmla="*/ 671512 h 1519881"/>
                <a:gd name="connsiteX9" fmla="*/ 433212 w 1774985"/>
                <a:gd name="connsiteY9" fmla="*/ 156394 h 1519881"/>
                <a:gd name="connsiteX0" fmla="*/ 433212 w 1774985"/>
                <a:gd name="connsiteY0" fmla="*/ 156394 h 1519881"/>
                <a:gd name="connsiteX1" fmla="*/ 698494 w 1774985"/>
                <a:gd name="connsiteY1" fmla="*/ 33728 h 1519881"/>
                <a:gd name="connsiteX2" fmla="*/ 1113899 w 1774985"/>
                <a:gd name="connsiteY2" fmla="*/ 0 h 1519881"/>
                <a:gd name="connsiteX3" fmla="*/ 1595812 w 1774985"/>
                <a:gd name="connsiteY3" fmla="*/ 24713 h 1519881"/>
                <a:gd name="connsiteX4" fmla="*/ 1774985 w 1774985"/>
                <a:gd name="connsiteY4" fmla="*/ 179173 h 1519881"/>
                <a:gd name="connsiteX5" fmla="*/ 1453709 w 1774985"/>
                <a:gd name="connsiteY5" fmla="*/ 1044146 h 1519881"/>
                <a:gd name="connsiteX6" fmla="*/ 1021223 w 1774985"/>
                <a:gd name="connsiteY6" fmla="*/ 1519881 h 1519881"/>
                <a:gd name="connsiteX7" fmla="*/ 0 w 1774985"/>
                <a:gd name="connsiteY7" fmla="*/ 671512 h 1519881"/>
                <a:gd name="connsiteX8" fmla="*/ 433212 w 1774985"/>
                <a:gd name="connsiteY8" fmla="*/ 156394 h 1519881"/>
                <a:gd name="connsiteX0" fmla="*/ 433212 w 1774985"/>
                <a:gd name="connsiteY0" fmla="*/ 156394 h 1519881"/>
                <a:gd name="connsiteX1" fmla="*/ 1113899 w 1774985"/>
                <a:gd name="connsiteY1" fmla="*/ 0 h 1519881"/>
                <a:gd name="connsiteX2" fmla="*/ 1595812 w 1774985"/>
                <a:gd name="connsiteY2" fmla="*/ 24713 h 1519881"/>
                <a:gd name="connsiteX3" fmla="*/ 1774985 w 1774985"/>
                <a:gd name="connsiteY3" fmla="*/ 179173 h 1519881"/>
                <a:gd name="connsiteX4" fmla="*/ 1453709 w 1774985"/>
                <a:gd name="connsiteY4" fmla="*/ 1044146 h 1519881"/>
                <a:gd name="connsiteX5" fmla="*/ 1021223 w 1774985"/>
                <a:gd name="connsiteY5" fmla="*/ 1519881 h 1519881"/>
                <a:gd name="connsiteX6" fmla="*/ 0 w 1774985"/>
                <a:gd name="connsiteY6" fmla="*/ 671512 h 1519881"/>
                <a:gd name="connsiteX7" fmla="*/ 433212 w 1774985"/>
                <a:gd name="connsiteY7" fmla="*/ 156394 h 1519881"/>
                <a:gd name="connsiteX0" fmla="*/ 433212 w 1774985"/>
                <a:gd name="connsiteY0" fmla="*/ 222311 h 1585798"/>
                <a:gd name="connsiteX1" fmla="*/ 1113899 w 1774985"/>
                <a:gd name="connsiteY1" fmla="*/ 65917 h 1585798"/>
                <a:gd name="connsiteX2" fmla="*/ 1595812 w 1774985"/>
                <a:gd name="connsiteY2" fmla="*/ 90630 h 1585798"/>
                <a:gd name="connsiteX3" fmla="*/ 1774985 w 1774985"/>
                <a:gd name="connsiteY3" fmla="*/ 245090 h 1585798"/>
                <a:gd name="connsiteX4" fmla="*/ 1453709 w 1774985"/>
                <a:gd name="connsiteY4" fmla="*/ 1110063 h 1585798"/>
                <a:gd name="connsiteX5" fmla="*/ 1021223 w 1774985"/>
                <a:gd name="connsiteY5" fmla="*/ 1585798 h 1585798"/>
                <a:gd name="connsiteX6" fmla="*/ 0 w 1774985"/>
                <a:gd name="connsiteY6" fmla="*/ 737429 h 1585798"/>
                <a:gd name="connsiteX7" fmla="*/ 433212 w 1774985"/>
                <a:gd name="connsiteY7" fmla="*/ 222311 h 1585798"/>
                <a:gd name="connsiteX0" fmla="*/ 486516 w 1774985"/>
                <a:gd name="connsiteY0" fmla="*/ 216409 h 1585798"/>
                <a:gd name="connsiteX1" fmla="*/ 1113899 w 1774985"/>
                <a:gd name="connsiteY1" fmla="*/ 65917 h 1585798"/>
                <a:gd name="connsiteX2" fmla="*/ 1595812 w 1774985"/>
                <a:gd name="connsiteY2" fmla="*/ 90630 h 1585798"/>
                <a:gd name="connsiteX3" fmla="*/ 1774985 w 1774985"/>
                <a:gd name="connsiteY3" fmla="*/ 245090 h 1585798"/>
                <a:gd name="connsiteX4" fmla="*/ 1453709 w 1774985"/>
                <a:gd name="connsiteY4" fmla="*/ 1110063 h 1585798"/>
                <a:gd name="connsiteX5" fmla="*/ 1021223 w 1774985"/>
                <a:gd name="connsiteY5" fmla="*/ 1585798 h 1585798"/>
                <a:gd name="connsiteX6" fmla="*/ 0 w 1774985"/>
                <a:gd name="connsiteY6" fmla="*/ 737429 h 1585798"/>
                <a:gd name="connsiteX7" fmla="*/ 486516 w 1774985"/>
                <a:gd name="connsiteY7" fmla="*/ 216409 h 1585798"/>
                <a:gd name="connsiteX0" fmla="*/ 486516 w 1774985"/>
                <a:gd name="connsiteY0" fmla="*/ 216409 h 1585798"/>
                <a:gd name="connsiteX1" fmla="*/ 1113899 w 1774985"/>
                <a:gd name="connsiteY1" fmla="*/ 65917 h 1585798"/>
                <a:gd name="connsiteX2" fmla="*/ 1595812 w 1774985"/>
                <a:gd name="connsiteY2" fmla="*/ 90630 h 1585798"/>
                <a:gd name="connsiteX3" fmla="*/ 1774985 w 1774985"/>
                <a:gd name="connsiteY3" fmla="*/ 245090 h 1585798"/>
                <a:gd name="connsiteX4" fmla="*/ 1453709 w 1774985"/>
                <a:gd name="connsiteY4" fmla="*/ 1110063 h 1585798"/>
                <a:gd name="connsiteX5" fmla="*/ 1021223 w 1774985"/>
                <a:gd name="connsiteY5" fmla="*/ 1585798 h 1585798"/>
                <a:gd name="connsiteX6" fmla="*/ 0 w 1774985"/>
                <a:gd name="connsiteY6" fmla="*/ 737429 h 1585798"/>
                <a:gd name="connsiteX7" fmla="*/ 486516 w 1774985"/>
                <a:gd name="connsiteY7" fmla="*/ 216409 h 1585798"/>
                <a:gd name="connsiteX0" fmla="*/ 486516 w 1774985"/>
                <a:gd name="connsiteY0" fmla="*/ 162303 h 1531692"/>
                <a:gd name="connsiteX1" fmla="*/ 1113899 w 1774985"/>
                <a:gd name="connsiteY1" fmla="*/ 11811 h 1531692"/>
                <a:gd name="connsiteX2" fmla="*/ 1595812 w 1774985"/>
                <a:gd name="connsiteY2" fmla="*/ 36524 h 1531692"/>
                <a:gd name="connsiteX3" fmla="*/ 1774985 w 1774985"/>
                <a:gd name="connsiteY3" fmla="*/ 190984 h 1531692"/>
                <a:gd name="connsiteX4" fmla="*/ 1453709 w 1774985"/>
                <a:gd name="connsiteY4" fmla="*/ 1055957 h 1531692"/>
                <a:gd name="connsiteX5" fmla="*/ 1021223 w 1774985"/>
                <a:gd name="connsiteY5" fmla="*/ 1531692 h 1531692"/>
                <a:gd name="connsiteX6" fmla="*/ 0 w 1774985"/>
                <a:gd name="connsiteY6" fmla="*/ 683323 h 1531692"/>
                <a:gd name="connsiteX7" fmla="*/ 486516 w 1774985"/>
                <a:gd name="connsiteY7" fmla="*/ 162303 h 153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4985" h="1531692">
                  <a:moveTo>
                    <a:pt x="486516" y="162303"/>
                  </a:moveTo>
                  <a:cubicBezTo>
                    <a:pt x="701567" y="27538"/>
                    <a:pt x="695505" y="0"/>
                    <a:pt x="1113899" y="11811"/>
                  </a:cubicBezTo>
                  <a:lnTo>
                    <a:pt x="1595812" y="36524"/>
                  </a:lnTo>
                  <a:lnTo>
                    <a:pt x="1774985" y="190984"/>
                  </a:lnTo>
                  <a:cubicBezTo>
                    <a:pt x="1751301" y="360890"/>
                    <a:pt x="1505195" y="900468"/>
                    <a:pt x="1453709" y="1055957"/>
                  </a:cubicBezTo>
                  <a:lnTo>
                    <a:pt x="1021223" y="1531692"/>
                  </a:lnTo>
                  <a:lnTo>
                    <a:pt x="0" y="683323"/>
                  </a:lnTo>
                  <a:lnTo>
                    <a:pt x="486516" y="162303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1" name="手繪多邊形 80"/>
            <p:cNvSpPr/>
            <p:nvPr/>
          </p:nvSpPr>
          <p:spPr>
            <a:xfrm>
              <a:off x="4720875" y="4072034"/>
              <a:ext cx="1025783" cy="1014753"/>
            </a:xfrm>
            <a:custGeom>
              <a:avLst/>
              <a:gdLst>
                <a:gd name="connsiteX0" fmla="*/ 1173141 w 1438656"/>
                <a:gd name="connsiteY0" fmla="*/ 154432 h 1430528"/>
                <a:gd name="connsiteX1" fmla="*/ 153077 w 1438656"/>
                <a:gd name="connsiteY1" fmla="*/ 1182624 h 1430528"/>
                <a:gd name="connsiteX2" fmla="*/ 254677 w 1438656"/>
                <a:gd name="connsiteY2" fmla="*/ 1276096 h 1430528"/>
                <a:gd name="connsiteX3" fmla="*/ 1286933 w 1438656"/>
                <a:gd name="connsiteY3" fmla="*/ 256032 h 1430528"/>
                <a:gd name="connsiteX4" fmla="*/ 1173141 w 1438656"/>
                <a:gd name="connsiteY4" fmla="*/ 154432 h 1430528"/>
                <a:gd name="connsiteX0" fmla="*/ 1173141 w 1286933"/>
                <a:gd name="connsiteY0" fmla="*/ 0 h 1276096"/>
                <a:gd name="connsiteX1" fmla="*/ 153077 w 1286933"/>
                <a:gd name="connsiteY1" fmla="*/ 1028192 h 1276096"/>
                <a:gd name="connsiteX2" fmla="*/ 254677 w 1286933"/>
                <a:gd name="connsiteY2" fmla="*/ 1121664 h 1276096"/>
                <a:gd name="connsiteX3" fmla="*/ 1286933 w 1286933"/>
                <a:gd name="connsiteY3" fmla="*/ 101600 h 1276096"/>
                <a:gd name="connsiteX4" fmla="*/ 1173141 w 1286933"/>
                <a:gd name="connsiteY4" fmla="*/ 0 h 1276096"/>
                <a:gd name="connsiteX0" fmla="*/ 1020064 w 1133856"/>
                <a:gd name="connsiteY0" fmla="*/ 0 h 1121664"/>
                <a:gd name="connsiteX1" fmla="*/ 0 w 1133856"/>
                <a:gd name="connsiteY1" fmla="*/ 1028192 h 1121664"/>
                <a:gd name="connsiteX2" fmla="*/ 101600 w 1133856"/>
                <a:gd name="connsiteY2" fmla="*/ 1121664 h 1121664"/>
                <a:gd name="connsiteX3" fmla="*/ 1133856 w 1133856"/>
                <a:gd name="connsiteY3" fmla="*/ 101600 h 1121664"/>
                <a:gd name="connsiteX4" fmla="*/ 1020064 w 1133856"/>
                <a:gd name="connsiteY4" fmla="*/ 0 h 1121664"/>
                <a:gd name="connsiteX0" fmla="*/ 1020064 w 1133856"/>
                <a:gd name="connsiteY0" fmla="*/ 0 h 1121664"/>
                <a:gd name="connsiteX1" fmla="*/ 0 w 1133856"/>
                <a:gd name="connsiteY1" fmla="*/ 1028192 h 1121664"/>
                <a:gd name="connsiteX2" fmla="*/ 101600 w 1133856"/>
                <a:gd name="connsiteY2" fmla="*/ 1121664 h 1121664"/>
                <a:gd name="connsiteX3" fmla="*/ 1133856 w 1133856"/>
                <a:gd name="connsiteY3" fmla="*/ 101600 h 1121664"/>
                <a:gd name="connsiteX4" fmla="*/ 1020064 w 1133856"/>
                <a:gd name="connsiteY4" fmla="*/ 0 h 1121664"/>
                <a:gd name="connsiteX0" fmla="*/ 1020064 w 1133856"/>
                <a:gd name="connsiteY0" fmla="*/ 0 h 1121664"/>
                <a:gd name="connsiteX1" fmla="*/ 0 w 1133856"/>
                <a:gd name="connsiteY1" fmla="*/ 1028192 h 1121664"/>
                <a:gd name="connsiteX2" fmla="*/ 101600 w 1133856"/>
                <a:gd name="connsiteY2" fmla="*/ 1121664 h 1121664"/>
                <a:gd name="connsiteX3" fmla="*/ 1133856 w 1133856"/>
                <a:gd name="connsiteY3" fmla="*/ 101600 h 1121664"/>
                <a:gd name="connsiteX4" fmla="*/ 1020064 w 1133856"/>
                <a:gd name="connsiteY4" fmla="*/ 0 h 112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856" h="1121664">
                  <a:moveTo>
                    <a:pt x="1020064" y="0"/>
                  </a:moveTo>
                  <a:lnTo>
                    <a:pt x="0" y="1028192"/>
                  </a:lnTo>
                  <a:lnTo>
                    <a:pt x="101600" y="1121664"/>
                  </a:lnTo>
                  <a:lnTo>
                    <a:pt x="1133856" y="101600"/>
                  </a:lnTo>
                  <a:lnTo>
                    <a:pt x="1020064" y="0"/>
                  </a:ln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2" name="手繪多邊形 81"/>
            <p:cNvSpPr/>
            <p:nvPr/>
          </p:nvSpPr>
          <p:spPr>
            <a:xfrm>
              <a:off x="5007976" y="4365106"/>
              <a:ext cx="1049621" cy="1005147"/>
            </a:xfrm>
            <a:custGeom>
              <a:avLst/>
              <a:gdLst>
                <a:gd name="connsiteX0" fmla="*/ 1173141 w 1438656"/>
                <a:gd name="connsiteY0" fmla="*/ 154432 h 1430528"/>
                <a:gd name="connsiteX1" fmla="*/ 153077 w 1438656"/>
                <a:gd name="connsiteY1" fmla="*/ 1182624 h 1430528"/>
                <a:gd name="connsiteX2" fmla="*/ 254677 w 1438656"/>
                <a:gd name="connsiteY2" fmla="*/ 1276096 h 1430528"/>
                <a:gd name="connsiteX3" fmla="*/ 1286933 w 1438656"/>
                <a:gd name="connsiteY3" fmla="*/ 256032 h 1430528"/>
                <a:gd name="connsiteX4" fmla="*/ 1173141 w 1438656"/>
                <a:gd name="connsiteY4" fmla="*/ 154432 h 1430528"/>
                <a:gd name="connsiteX0" fmla="*/ 1173141 w 1286933"/>
                <a:gd name="connsiteY0" fmla="*/ 0 h 1276096"/>
                <a:gd name="connsiteX1" fmla="*/ 153077 w 1286933"/>
                <a:gd name="connsiteY1" fmla="*/ 1028192 h 1276096"/>
                <a:gd name="connsiteX2" fmla="*/ 254677 w 1286933"/>
                <a:gd name="connsiteY2" fmla="*/ 1121664 h 1276096"/>
                <a:gd name="connsiteX3" fmla="*/ 1286933 w 1286933"/>
                <a:gd name="connsiteY3" fmla="*/ 101600 h 1276096"/>
                <a:gd name="connsiteX4" fmla="*/ 1173141 w 1286933"/>
                <a:gd name="connsiteY4" fmla="*/ 0 h 1276096"/>
                <a:gd name="connsiteX0" fmla="*/ 1020064 w 1133856"/>
                <a:gd name="connsiteY0" fmla="*/ 0 h 1121664"/>
                <a:gd name="connsiteX1" fmla="*/ 0 w 1133856"/>
                <a:gd name="connsiteY1" fmla="*/ 1028192 h 1121664"/>
                <a:gd name="connsiteX2" fmla="*/ 101600 w 1133856"/>
                <a:gd name="connsiteY2" fmla="*/ 1121664 h 1121664"/>
                <a:gd name="connsiteX3" fmla="*/ 1133856 w 1133856"/>
                <a:gd name="connsiteY3" fmla="*/ 101600 h 1121664"/>
                <a:gd name="connsiteX4" fmla="*/ 1020064 w 1133856"/>
                <a:gd name="connsiteY4" fmla="*/ 0 h 1121664"/>
                <a:gd name="connsiteX0" fmla="*/ 1020064 w 1133856"/>
                <a:gd name="connsiteY0" fmla="*/ 0 h 1121664"/>
                <a:gd name="connsiteX1" fmla="*/ 0 w 1133856"/>
                <a:gd name="connsiteY1" fmla="*/ 1028192 h 1121664"/>
                <a:gd name="connsiteX2" fmla="*/ 101600 w 1133856"/>
                <a:gd name="connsiteY2" fmla="*/ 1121664 h 1121664"/>
                <a:gd name="connsiteX3" fmla="*/ 1133856 w 1133856"/>
                <a:gd name="connsiteY3" fmla="*/ 101600 h 1121664"/>
                <a:gd name="connsiteX4" fmla="*/ 1020064 w 1133856"/>
                <a:gd name="connsiteY4" fmla="*/ 0 h 1121664"/>
                <a:gd name="connsiteX0" fmla="*/ 1020064 w 1133856"/>
                <a:gd name="connsiteY0" fmla="*/ 0 h 1121664"/>
                <a:gd name="connsiteX1" fmla="*/ 0 w 1133856"/>
                <a:gd name="connsiteY1" fmla="*/ 1028192 h 1121664"/>
                <a:gd name="connsiteX2" fmla="*/ 101600 w 1133856"/>
                <a:gd name="connsiteY2" fmla="*/ 1121664 h 1121664"/>
                <a:gd name="connsiteX3" fmla="*/ 1133856 w 1133856"/>
                <a:gd name="connsiteY3" fmla="*/ 101600 h 1121664"/>
                <a:gd name="connsiteX4" fmla="*/ 1020064 w 1133856"/>
                <a:gd name="connsiteY4" fmla="*/ 0 h 112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856" h="1121664">
                  <a:moveTo>
                    <a:pt x="1020064" y="0"/>
                  </a:moveTo>
                  <a:lnTo>
                    <a:pt x="0" y="1028192"/>
                  </a:lnTo>
                  <a:lnTo>
                    <a:pt x="101600" y="1121664"/>
                  </a:lnTo>
                  <a:lnTo>
                    <a:pt x="1133856" y="101600"/>
                  </a:lnTo>
                  <a:lnTo>
                    <a:pt x="1020064" y="0"/>
                  </a:ln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3110494" y="4106715"/>
              <a:ext cx="863166" cy="4176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 dirty="0" smtClean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BRT</a:t>
              </a:r>
            </a:p>
            <a:p>
              <a:pPr algn="ctr"/>
              <a:r>
                <a:rPr lang="zh-TW" altLang="en-US" sz="1200" b="1" dirty="0" smtClean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仁愛醫院站</a:t>
              </a:r>
              <a:endParaRPr lang="zh-TW" altLang="en-US" sz="12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臺中公園燈</a:t>
            </a:r>
            <a:r>
              <a:rPr lang="zh-TW" altLang="en-US" dirty="0"/>
              <a:t>區</a:t>
            </a:r>
            <a:r>
              <a:rPr lang="en-US" altLang="zh-TW" dirty="0"/>
              <a:t>-</a:t>
            </a:r>
            <a:r>
              <a:rPr lang="zh-TW" altLang="en-US" dirty="0" smtClean="0"/>
              <a:t>交通管制</a:t>
            </a:r>
            <a:r>
              <a:rPr lang="zh-TW" altLang="en-US" dirty="0" smtClean="0"/>
              <a:t>區規劃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42585" y="1617901"/>
            <a:ext cx="1454466" cy="94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圖案 29"/>
          <p:cNvCxnSpPr>
            <a:stCxn id="1027" idx="2"/>
            <a:endCxn id="80" idx="0"/>
          </p:cNvCxnSpPr>
          <p:nvPr/>
        </p:nvCxnSpPr>
        <p:spPr>
          <a:xfrm rot="16200000" flipH="1">
            <a:off x="5454064" y="2674564"/>
            <a:ext cx="872053" cy="640545"/>
          </a:xfrm>
          <a:prstGeom prst="bentConnector4">
            <a:avLst>
              <a:gd name="adj1" fmla="val 41345"/>
              <a:gd name="adj2" fmla="val -286"/>
            </a:avLst>
          </a:prstGeom>
          <a:ln w="19050"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5577-AD7D-4DD1-9562-A117A280C198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78" name="圖片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0944" y="1700130"/>
            <a:ext cx="1529760" cy="909278"/>
          </a:xfrm>
          <a:prstGeom prst="rect">
            <a:avLst/>
          </a:prstGeom>
          <a:noFill/>
        </p:spPr>
      </p:pic>
      <p:grpSp>
        <p:nvGrpSpPr>
          <p:cNvPr id="9" name="群組 82"/>
          <p:cNvGrpSpPr/>
          <p:nvPr/>
        </p:nvGrpSpPr>
        <p:grpSpPr>
          <a:xfrm>
            <a:off x="2757251" y="5071620"/>
            <a:ext cx="2431969" cy="1623060"/>
            <a:chOff x="-3571932" y="3914080"/>
            <a:chExt cx="3064419" cy="2301002"/>
          </a:xfrm>
        </p:grpSpPr>
        <p:sp>
          <p:nvSpPr>
            <p:cNvPr id="84" name="矩形 83"/>
            <p:cNvSpPr/>
            <p:nvPr/>
          </p:nvSpPr>
          <p:spPr>
            <a:xfrm>
              <a:off x="-3571932" y="4198554"/>
              <a:ext cx="3064419" cy="20165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92075">
                <a:spcBef>
                  <a:spcPts val="600"/>
                </a:spcBef>
              </a:pPr>
              <a:r>
                <a:rPr lang="zh-TW" altLang="en-US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     行人徒步區</a:t>
              </a:r>
              <a:r>
                <a:rPr lang="en-US" altLang="zh-TW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臺中公園燈區範圍</a:t>
              </a:r>
              <a:r>
                <a:rPr lang="en-US" altLang="zh-TW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indent="92075">
                <a:spcBef>
                  <a:spcPts val="600"/>
                </a:spcBef>
              </a:pPr>
              <a:r>
                <a:rPr lang="zh-TW" altLang="en-US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     管制停車區</a:t>
              </a:r>
              <a:r>
                <a:rPr lang="en-US" altLang="zh-TW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人行道機車格及路邊汽車格</a:t>
              </a:r>
              <a:r>
                <a:rPr lang="en-US" altLang="zh-TW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indent="92075">
                <a:spcBef>
                  <a:spcPts val="600"/>
                </a:spcBef>
              </a:pPr>
              <a:r>
                <a:rPr lang="zh-TW" altLang="en-US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     違停強力拖吊區</a:t>
              </a:r>
              <a:endParaRPr lang="en-US" altLang="zh-TW" sz="9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indent="92075">
                <a:spcBef>
                  <a:spcPts val="600"/>
                </a:spcBef>
              </a:pPr>
              <a:r>
                <a:rPr lang="zh-TW" altLang="en-US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      </a:t>
              </a:r>
              <a:r>
                <a:rPr lang="en-US" altLang="zh-TW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1.</a:t>
              </a:r>
              <a:r>
                <a:rPr lang="zh-TW" altLang="en-US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臨臺中公園路邊停車格位及路肩</a:t>
              </a:r>
              <a:endParaRPr lang="en-US" altLang="zh-TW" sz="9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indent="92075">
                <a:spcBef>
                  <a:spcPts val="600"/>
                </a:spcBef>
              </a:pPr>
              <a:r>
                <a:rPr lang="zh-TW" altLang="en-US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      </a:t>
              </a:r>
              <a:r>
                <a:rPr lang="en-US" altLang="zh-TW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公園外圍人行道機車停車管制區</a:t>
              </a:r>
              <a:endParaRPr lang="en-US" altLang="zh-TW" sz="9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indent="92075">
                <a:spcBef>
                  <a:spcPts val="600"/>
                </a:spcBef>
              </a:pPr>
              <a:r>
                <a:rPr lang="zh-TW" altLang="en-US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      </a:t>
              </a:r>
              <a:r>
                <a:rPr lang="en-US" altLang="zh-TW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3.</a:t>
              </a:r>
              <a:r>
                <a:rPr lang="zh-TW" altLang="en-US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緊急救護動線</a:t>
              </a:r>
              <a:r>
                <a:rPr lang="en-US" altLang="zh-TW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平等街、市府路</a:t>
              </a:r>
              <a:r>
                <a:rPr lang="en-US" altLang="zh-TW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indent="92075">
                <a:spcBef>
                  <a:spcPts val="600"/>
                </a:spcBef>
              </a:pPr>
              <a:r>
                <a:rPr lang="zh-TW" altLang="en-US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     行人步行動線導引指示區</a:t>
              </a:r>
              <a:endParaRPr lang="en-US" altLang="zh-TW" sz="9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-3571931" y="3914080"/>
              <a:ext cx="3062788" cy="2868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0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圖      例</a:t>
              </a:r>
              <a:endParaRPr lang="zh-TW" altLang="en-US" sz="1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-3500492" y="4255476"/>
              <a:ext cx="324000" cy="104517"/>
            </a:xfrm>
            <a:prstGeom prst="rect">
              <a:avLst/>
            </a:prstGeom>
            <a:solidFill>
              <a:srgbClr val="FFFF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100"/>
            </a:p>
          </p:txBody>
        </p:sp>
        <p:sp>
          <p:nvSpPr>
            <p:cNvPr id="87" name="矩形 86"/>
            <p:cNvSpPr/>
            <p:nvPr/>
          </p:nvSpPr>
          <p:spPr>
            <a:xfrm>
              <a:off x="-3500494" y="4558198"/>
              <a:ext cx="324000" cy="1045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100"/>
            </a:p>
          </p:txBody>
        </p:sp>
        <p:sp>
          <p:nvSpPr>
            <p:cNvPr id="88" name="矩形 87"/>
            <p:cNvSpPr/>
            <p:nvPr/>
          </p:nvSpPr>
          <p:spPr>
            <a:xfrm>
              <a:off x="-3497316" y="6061234"/>
              <a:ext cx="324000" cy="10451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100"/>
            </a:p>
          </p:txBody>
        </p:sp>
        <p:sp>
          <p:nvSpPr>
            <p:cNvPr id="89" name="矩形 88"/>
            <p:cNvSpPr/>
            <p:nvPr/>
          </p:nvSpPr>
          <p:spPr>
            <a:xfrm>
              <a:off x="-3486152" y="4868331"/>
              <a:ext cx="272172" cy="1015375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100"/>
            </a:p>
          </p:txBody>
        </p:sp>
      </p:grpSp>
      <p:cxnSp>
        <p:nvCxnSpPr>
          <p:cNvPr id="100" name="圖案 29"/>
          <p:cNvCxnSpPr>
            <a:stCxn id="78" idx="2"/>
            <a:endCxn id="80" idx="3"/>
          </p:cNvCxnSpPr>
          <p:nvPr/>
        </p:nvCxnSpPr>
        <p:spPr>
          <a:xfrm rot="5400000">
            <a:off x="7185243" y="2806959"/>
            <a:ext cx="848133" cy="453030"/>
          </a:xfrm>
          <a:prstGeom prst="bentConnector2">
            <a:avLst/>
          </a:prstGeom>
          <a:ln w="19050">
            <a:solidFill>
              <a:srgbClr val="FF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群組 98"/>
          <p:cNvGrpSpPr/>
          <p:nvPr/>
        </p:nvGrpSpPr>
        <p:grpSpPr>
          <a:xfrm rot="1413900">
            <a:off x="5697798" y="3095224"/>
            <a:ext cx="360000" cy="170456"/>
            <a:chOff x="7206558" y="1113576"/>
            <a:chExt cx="360000" cy="170456"/>
          </a:xfrm>
        </p:grpSpPr>
        <p:sp>
          <p:nvSpPr>
            <p:cNvPr id="91" name="橢圓 90"/>
            <p:cNvSpPr/>
            <p:nvPr/>
          </p:nvSpPr>
          <p:spPr>
            <a:xfrm>
              <a:off x="7305077" y="1121070"/>
              <a:ext cx="162962" cy="1629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8" name="直線接點 97"/>
            <p:cNvCxnSpPr/>
            <p:nvPr/>
          </p:nvCxnSpPr>
          <p:spPr>
            <a:xfrm>
              <a:off x="7206558" y="1113576"/>
              <a:ext cx="360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0"/>
          <p:cNvGrpSpPr/>
          <p:nvPr/>
        </p:nvGrpSpPr>
        <p:grpSpPr>
          <a:xfrm rot="1509224">
            <a:off x="5431098" y="3621005"/>
            <a:ext cx="360000" cy="170456"/>
            <a:chOff x="7206558" y="1113576"/>
            <a:chExt cx="360000" cy="170456"/>
          </a:xfrm>
        </p:grpSpPr>
        <p:sp>
          <p:nvSpPr>
            <p:cNvPr id="102" name="橢圓 101"/>
            <p:cNvSpPr/>
            <p:nvPr/>
          </p:nvSpPr>
          <p:spPr>
            <a:xfrm>
              <a:off x="7305077" y="1121070"/>
              <a:ext cx="162962" cy="1629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3" name="直線接點 102"/>
            <p:cNvCxnSpPr/>
            <p:nvPr/>
          </p:nvCxnSpPr>
          <p:spPr>
            <a:xfrm>
              <a:off x="7206558" y="1113576"/>
              <a:ext cx="360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6" name="圖片 1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" y="3149522"/>
            <a:ext cx="1185142" cy="3559188"/>
          </a:xfrm>
          <a:prstGeom prst="rect">
            <a:avLst/>
          </a:prstGeom>
        </p:spPr>
      </p:pic>
      <p:pic>
        <p:nvPicPr>
          <p:cNvPr id="117" name="圖片 1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43" y="3160174"/>
            <a:ext cx="1185138" cy="3562958"/>
          </a:xfrm>
          <a:prstGeom prst="rect">
            <a:avLst/>
          </a:prstGeom>
        </p:spPr>
      </p:pic>
      <p:sp>
        <p:nvSpPr>
          <p:cNvPr id="118" name="Text Box 17"/>
          <p:cNvSpPr txBox="1">
            <a:spLocks noChangeArrowheads="1"/>
          </p:cNvSpPr>
          <p:nvPr/>
        </p:nvSpPr>
        <p:spPr bwMode="auto">
          <a:xfrm>
            <a:off x="6611557" y="3146944"/>
            <a:ext cx="345072" cy="13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zh-TW" altLang="en-US" sz="1100" b="1" dirty="0">
                <a:ea typeface="華康細黑體" pitchFamily="49" charset="-120"/>
              </a:rPr>
              <a:t>精武路</a:t>
            </a:r>
          </a:p>
        </p:txBody>
      </p:sp>
      <p:graphicFrame>
        <p:nvGraphicFramePr>
          <p:cNvPr id="97" name="表格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052669"/>
              </p:ext>
            </p:extLst>
          </p:nvPr>
        </p:nvGraphicFramePr>
        <p:xfrm>
          <a:off x="38100" y="1057273"/>
          <a:ext cx="4814596" cy="164592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37118"/>
                <a:gridCol w="643813"/>
                <a:gridCol w="1138334"/>
                <a:gridCol w="503853"/>
                <a:gridCol w="1791478"/>
              </a:tblGrid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管制層級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道路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路段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方向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管制時間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路段</a:t>
                      </a:r>
                      <a:endParaRPr lang="en-US" altLang="zh-TW" sz="1200" b="0" u="none" strike="noStrike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停車管制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精武路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公園路</a:t>
                      </a:r>
                      <a:r>
                        <a:rPr lang="en-US" altLang="zh-TW" sz="1200" b="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1200" b="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雙十路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臨台中公園處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2/28</a:t>
                      </a:r>
                      <a:r>
                        <a:rPr lang="en-US" altLang="zh-TW" sz="1200" b="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200" b="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六</a:t>
                      </a:r>
                      <a:r>
                        <a:rPr lang="en-US" altLang="zh-TW" sz="1200" b="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)~3/15(</a:t>
                      </a:r>
                      <a:r>
                        <a:rPr lang="zh-TW" altLang="en-US" sz="1200" b="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altLang="zh-TW" sz="1200" b="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全天</a:t>
                      </a:r>
                      <a:r>
                        <a:rPr lang="en-US" altLang="zh-TW" sz="1200" b="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24</a:t>
                      </a:r>
                      <a:r>
                        <a:rPr lang="zh-TW" altLang="en-US" sz="1200" b="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小時管制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 fontAlgn="ctr"/>
                      <a:r>
                        <a:rPr lang="en-US" altLang="zh-TW" sz="1200" b="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200" b="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視情況解除管制</a:t>
                      </a:r>
                      <a:r>
                        <a:rPr lang="en-US" altLang="zh-TW" sz="1200" b="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雙十路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精武路</a:t>
                      </a:r>
                      <a:r>
                        <a:rPr lang="en-US" altLang="zh-TW" sz="1200" b="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1200" b="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自由路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自由路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雙十路</a:t>
                      </a:r>
                      <a:r>
                        <a:rPr lang="en-US" altLang="zh-TW" sz="1200" b="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1200" b="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公園路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公園路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三民路</a:t>
                      </a:r>
                      <a:r>
                        <a:rPr lang="en-US" altLang="zh-TW" sz="1200" b="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1200" b="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自由路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臺中公園外圍人行道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路口</a:t>
                      </a:r>
                      <a:endParaRPr lang="en-US" altLang="zh-TW" sz="1200" b="0" u="none" strike="noStrike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0" u="none" strike="noStrike" dirty="0" smtClean="0">
                          <a:latin typeface="微軟正黑體" pitchFamily="34" charset="-120"/>
                          <a:ea typeface="微軟正黑體" pitchFamily="34" charset="-120"/>
                        </a:rPr>
                        <a:t>轉向</a:t>
                      </a:r>
                      <a:r>
                        <a:rPr lang="zh-TW" altLang="en-US" sz="1200" b="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管制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三民路南向禁止左轉精武路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三民路南向禁止左轉公園路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8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12" y="984580"/>
            <a:ext cx="5666400" cy="587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豐原廟東</a:t>
            </a:r>
            <a:r>
              <a:rPr lang="zh-TW" altLang="en-US" dirty="0" smtClean="0"/>
              <a:t>商圈燈區</a:t>
            </a:r>
            <a:r>
              <a:rPr lang="en-US" altLang="zh-TW" dirty="0" smtClean="0"/>
              <a:t>-</a:t>
            </a:r>
            <a:r>
              <a:rPr lang="zh-TW" altLang="en-US" dirty="0" smtClean="0"/>
              <a:t>交通管制區規劃</a:t>
            </a:r>
            <a:endParaRPr lang="zh-TW" altLang="en-US" dirty="0"/>
          </a:p>
        </p:txBody>
      </p:sp>
      <p:grpSp>
        <p:nvGrpSpPr>
          <p:cNvPr id="3" name="群組 15"/>
          <p:cNvGrpSpPr/>
          <p:nvPr/>
        </p:nvGrpSpPr>
        <p:grpSpPr>
          <a:xfrm>
            <a:off x="40351" y="6324212"/>
            <a:ext cx="3369600" cy="512041"/>
            <a:chOff x="727052" y="1310926"/>
            <a:chExt cx="4150208" cy="512041"/>
          </a:xfrm>
        </p:grpSpPr>
        <p:sp>
          <p:nvSpPr>
            <p:cNvPr id="59" name="矩形 58"/>
            <p:cNvSpPr/>
            <p:nvPr/>
          </p:nvSpPr>
          <p:spPr>
            <a:xfrm>
              <a:off x="727052" y="1310926"/>
              <a:ext cx="4150208" cy="24713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14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管制日期</a:t>
              </a: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727052" y="1545968"/>
              <a:ext cx="414740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Dot"/>
            </a:ln>
          </p:spPr>
          <p:txBody>
            <a:bodyPr wrap="square" rIns="72000" rtlCol="0">
              <a:spAutoFit/>
            </a:bodyPr>
            <a:lstStyle/>
            <a:p>
              <a:pPr marL="177800" indent="-177800">
                <a:buFont typeface="Arial" pitchFamily="34" charset="0"/>
                <a:buChar char="•"/>
              </a:pP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2/27~3/15</a:t>
              </a: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，共計</a:t>
              </a: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17</a:t>
              </a: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天</a:t>
              </a:r>
              <a:endParaRPr lang="en-US" altLang="zh-TW" sz="12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5577-AD7D-4DD1-9562-A117A280C198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14" name="圖片 13" descr="A-01 標誌-out(CS5)-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4134" y="2685452"/>
            <a:ext cx="471204" cy="529234"/>
          </a:xfrm>
          <a:prstGeom prst="rect">
            <a:avLst/>
          </a:prstGeom>
        </p:spPr>
      </p:pic>
      <p:pic>
        <p:nvPicPr>
          <p:cNvPr id="15" name="圖片 14" descr="A-01 標誌-out(CS5)-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4614" y="3292089"/>
            <a:ext cx="471204" cy="529234"/>
          </a:xfrm>
          <a:prstGeom prst="rect">
            <a:avLst/>
          </a:prstGeom>
        </p:spPr>
      </p:pic>
      <p:grpSp>
        <p:nvGrpSpPr>
          <p:cNvPr id="4" name="群組 15"/>
          <p:cNvGrpSpPr/>
          <p:nvPr/>
        </p:nvGrpSpPr>
        <p:grpSpPr>
          <a:xfrm>
            <a:off x="40351" y="849085"/>
            <a:ext cx="3369601" cy="5489819"/>
            <a:chOff x="727051" y="1319128"/>
            <a:chExt cx="4362483" cy="5489819"/>
          </a:xfrm>
        </p:grpSpPr>
        <p:sp>
          <p:nvSpPr>
            <p:cNvPr id="89" name="矩形 88"/>
            <p:cNvSpPr/>
            <p:nvPr/>
          </p:nvSpPr>
          <p:spPr>
            <a:xfrm>
              <a:off x="727051" y="1319128"/>
              <a:ext cx="4362482" cy="23893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14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管制方式</a:t>
              </a:r>
            </a:p>
          </p:txBody>
        </p:sp>
        <p:sp>
          <p:nvSpPr>
            <p:cNvPr id="90" name="文字方塊 89"/>
            <p:cNvSpPr txBox="1"/>
            <p:nvPr/>
          </p:nvSpPr>
          <p:spPr>
            <a:xfrm>
              <a:off x="727052" y="1545968"/>
              <a:ext cx="4362482" cy="52629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marL="177800" lvl="1" indent="-177800">
                <a:buFont typeface="Arial" pitchFamily="34" charset="0"/>
                <a:buChar char="•"/>
              </a:pP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一層管制區</a:t>
              </a: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-</a:t>
              </a:r>
              <a:r>
                <a:rPr lang="zh-TW" altLang="en-US" sz="1200" b="1" u="sng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行人徒步區</a:t>
              </a:r>
              <a:endParaRPr lang="en-US" altLang="zh-TW" sz="12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35000" lvl="1" indent="-177800">
                <a:buFont typeface="Arial" pitchFamily="34" charset="0"/>
                <a:buChar char="•"/>
              </a:pP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禁止車輛進入及通行</a:t>
              </a:r>
              <a:endParaRPr lang="en-US" altLang="zh-TW" sz="12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177800" lvl="1" indent="-177800">
                <a:buFont typeface="Arial" pitchFamily="34" charset="0"/>
                <a:buChar char="•"/>
              </a:pP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二層管制區</a:t>
              </a: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-</a:t>
              </a:r>
              <a:r>
                <a:rPr lang="zh-TW" altLang="en-US" sz="1200" b="1" u="sng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憑證進入區</a:t>
              </a:r>
              <a:endParaRPr lang="en-US" altLang="zh-TW" sz="12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449263" lvl="1" indent="-177800">
                <a:buFont typeface="Arial" pitchFamily="34" charset="0"/>
                <a:buChar char="•"/>
              </a:pP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平日</a:t>
              </a:r>
              <a:endParaRPr lang="en-US" altLang="zh-TW" sz="12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35000" lvl="1" indent="-177800">
                <a:buFont typeface="Arial" pitchFamily="34" charset="0"/>
                <a:buChar char="•"/>
              </a:pP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14:00-17:30</a:t>
              </a: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允許大眾運輸及持有通行證車輛通行</a:t>
              </a:r>
              <a:endParaRPr lang="en-US" altLang="zh-TW" sz="12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35000" lvl="1" indent="-177800">
                <a:buFont typeface="Arial" pitchFamily="34" charset="0"/>
                <a:buChar char="•"/>
              </a:pP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17:30-24:00</a:t>
              </a: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為行人徒步區</a:t>
              </a:r>
              <a:endParaRPr lang="en-US" altLang="zh-TW" sz="12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449263" lvl="1" indent="-177800">
                <a:buFont typeface="Arial" pitchFamily="34" charset="0"/>
                <a:buChar char="•"/>
              </a:pP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假日</a:t>
              </a:r>
              <a:endParaRPr lang="en-US" altLang="zh-TW" sz="12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35000" lvl="1" indent="-177800">
                <a:buFont typeface="Arial" pitchFamily="34" charset="0"/>
                <a:buChar char="•"/>
              </a:pP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14:00-17:30</a:t>
              </a: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允許大眾運輸及持有通行證車輛通行</a:t>
              </a:r>
              <a:endParaRPr lang="en-US" altLang="zh-TW" sz="12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35000" lvl="1" indent="-177800">
                <a:buFont typeface="Arial" pitchFamily="34" charset="0"/>
                <a:buChar char="•"/>
              </a:pP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17:30-24:00</a:t>
              </a: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為行人徒步區</a:t>
              </a:r>
              <a:endParaRPr lang="en-US" altLang="zh-TW" sz="12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177800" indent="-177800">
                <a:buFont typeface="Arial" pitchFamily="34" charset="0"/>
                <a:buChar char="•"/>
              </a:pP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車輛管制區</a:t>
              </a: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-</a:t>
              </a:r>
              <a:r>
                <a:rPr lang="zh-TW" altLang="en-US" sz="1200" b="1" u="sng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管制單向通行</a:t>
              </a:r>
              <a:endParaRPr lang="en-US" altLang="zh-TW" sz="12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449263" lvl="1" indent="-177800">
                <a:buFont typeface="Arial" pitchFamily="34" charset="0"/>
                <a:buChar char="•"/>
              </a:pP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平日</a:t>
              </a:r>
              <a:endParaRPr lang="en-US" altLang="zh-TW" sz="12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35000" lvl="1" indent="-177800">
                <a:buFont typeface="Arial" pitchFamily="34" charset="0"/>
                <a:buChar char="•"/>
              </a:pP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14:00-17:30</a:t>
              </a: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允許持有通行證車輛、大眾運輸、計程車、遊覽車及貨運車輛通行</a:t>
              </a:r>
              <a:endParaRPr lang="en-US" altLang="zh-TW" sz="12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35000" lvl="1" indent="-177800">
                <a:buFont typeface="Arial" pitchFamily="34" charset="0"/>
                <a:buChar char="•"/>
              </a:pP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17:30-24:00</a:t>
              </a: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允許大眾運輸、計程車、遊覽車及貨運車輛通行</a:t>
              </a:r>
              <a:endParaRPr lang="en-US" altLang="zh-TW" sz="12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449263" lvl="1" indent="-177800">
                <a:buFont typeface="Arial" pitchFamily="34" charset="0"/>
                <a:buChar char="•"/>
              </a:pPr>
              <a:r>
                <a:rPr lang="zh-TW" altLang="en-US" sz="120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假日</a:t>
              </a:r>
              <a:endParaRPr lang="en-US" altLang="zh-TW" sz="12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35000" lvl="1" indent="-177800">
                <a:buFont typeface="Arial" pitchFamily="34" charset="0"/>
                <a:buChar char="•"/>
              </a:pP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14:00-17:30</a:t>
              </a: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允許持有通行證車輛、大眾運輸、計程車、遊覽車及貨運車輛通行</a:t>
              </a:r>
              <a:endParaRPr lang="en-US" altLang="zh-TW" sz="12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35000" lvl="1" indent="-177800">
                <a:buFont typeface="Arial" pitchFamily="34" charset="0"/>
                <a:buChar char="•"/>
              </a:pPr>
              <a:r>
                <a:rPr lang="en-US" altLang="zh-TW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17:30-24:00</a:t>
              </a: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允許大眾運輸、計程車、遊覽車及貨運車輛通行</a:t>
              </a:r>
              <a:endParaRPr lang="en-US" altLang="zh-TW" sz="12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177800" indent="-177800">
                <a:buFont typeface="Arial" pitchFamily="34" charset="0"/>
                <a:buChar char="•"/>
              </a:pPr>
              <a:r>
                <a:rPr lang="zh-TW" altLang="en-US" sz="1200" b="1" u="sng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崗哨管制點</a:t>
              </a:r>
              <a:endParaRPr lang="en-US" altLang="zh-TW" sz="12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35000" lvl="1" indent="-177800">
                <a:buFont typeface="Arial" pitchFamily="34" charset="0"/>
                <a:buChar char="•"/>
              </a:pP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於管制區中進行管制疏導</a:t>
              </a:r>
              <a:endParaRPr lang="en-US" altLang="zh-TW" sz="12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177800" indent="-177800">
                <a:buFont typeface="Arial" pitchFamily="34" charset="0"/>
                <a:buChar char="•"/>
              </a:pPr>
              <a:r>
                <a:rPr lang="zh-TW" altLang="en-US" sz="1200" b="1" u="sng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崗哨疏導點</a:t>
              </a:r>
              <a:endParaRPr lang="en-US" altLang="zh-TW" sz="12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635000" lvl="1" indent="-177800">
                <a:buFont typeface="Arial" pitchFamily="34" charset="0"/>
                <a:buChar char="•"/>
              </a:pPr>
              <a:r>
                <a:rPr lang="zh-TW" altLang="en-US" sz="12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疏導通過性車流及行人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大里燈</a:t>
            </a:r>
            <a:r>
              <a:rPr lang="zh-TW" altLang="en-US" dirty="0"/>
              <a:t>區</a:t>
            </a:r>
            <a:r>
              <a:rPr lang="en-US" altLang="zh-TW" dirty="0"/>
              <a:t>-</a:t>
            </a:r>
            <a:r>
              <a:rPr lang="zh-TW" altLang="en-US" dirty="0" smtClean="0"/>
              <a:t>交通管制</a:t>
            </a:r>
            <a:r>
              <a:rPr lang="zh-TW" altLang="en-US" dirty="0" smtClean="0"/>
              <a:t>區規劃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5577-AD7D-4DD1-9562-A117A280C198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4210050" y="1095375"/>
            <a:ext cx="4410075" cy="5615608"/>
            <a:chOff x="0" y="764704"/>
            <a:chExt cx="4770017" cy="5993904"/>
          </a:xfrm>
        </p:grpSpPr>
        <p:pic>
          <p:nvPicPr>
            <p:cNvPr id="6" name="圖片 5" descr="2015台灣燈會大里燈會_交通指南用(0210更新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4704"/>
              <a:ext cx="4770017" cy="5993904"/>
            </a:xfrm>
            <a:prstGeom prst="rect">
              <a:avLst/>
            </a:prstGeom>
          </p:spPr>
        </p:pic>
        <p:sp>
          <p:nvSpPr>
            <p:cNvPr id="7" name="向右箭號 6"/>
            <p:cNvSpPr/>
            <p:nvPr/>
          </p:nvSpPr>
          <p:spPr>
            <a:xfrm rot="20429414">
              <a:off x="2055647" y="4820698"/>
              <a:ext cx="360040" cy="14983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15"/>
          <p:cNvGrpSpPr/>
          <p:nvPr/>
        </p:nvGrpSpPr>
        <p:grpSpPr>
          <a:xfrm>
            <a:off x="71405" y="941318"/>
            <a:ext cx="4033869" cy="2577192"/>
            <a:chOff x="727052" y="1277100"/>
            <a:chExt cx="4150208" cy="2577192"/>
          </a:xfrm>
        </p:grpSpPr>
        <p:sp>
          <p:nvSpPr>
            <p:cNvPr id="9" name="矩形 8"/>
            <p:cNvSpPr/>
            <p:nvPr/>
          </p:nvSpPr>
          <p:spPr>
            <a:xfrm>
              <a:off x="727052" y="1277100"/>
              <a:ext cx="4150208" cy="27197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車輛臨停管制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29853" y="1545968"/>
              <a:ext cx="4147407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itchFamily="34" charset="0"/>
                <a:buChar char="•"/>
              </a:pP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管制時間</a:t>
              </a:r>
              <a:endParaRPr lang="en-US" altLang="zh-TW" sz="16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180975" lvl="1" indent="-95250">
                <a:buFont typeface="Wingdings" pitchFamily="2" charset="2"/>
                <a:buChar char="Ø"/>
              </a:pP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平日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一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~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四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)14:00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至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24:00</a:t>
              </a:r>
            </a:p>
            <a:p>
              <a:pPr marL="180975" lvl="1" indent="-95250">
                <a:buFont typeface="Wingdings" pitchFamily="2" charset="2"/>
                <a:buChar char="Ø"/>
              </a:pP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假日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五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~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日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)10:00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至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24:00</a:t>
              </a:r>
              <a:endParaRPr lang="en-US" altLang="zh-TW" sz="16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177800" indent="-177800">
                <a:buFont typeface="Arial" pitchFamily="34" charset="0"/>
                <a:buChar char="•"/>
              </a:pP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管制路段</a:t>
              </a:r>
              <a:endParaRPr lang="en-US" altLang="zh-TW" sz="1600" dirty="0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180975" lvl="1" indent="-95250">
                <a:buFont typeface="Wingdings" pitchFamily="2" charset="2"/>
                <a:buChar char="Ø"/>
              </a:pP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 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中興路 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中湖路與泉水巷間路段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)</a:t>
              </a:r>
            </a:p>
            <a:p>
              <a:pPr marL="180975" lvl="1" indent="-95250">
                <a:buFont typeface="Wingdings" pitchFamily="2" charset="2"/>
                <a:buChar char="Ø"/>
              </a:pP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 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公園街</a:t>
              </a:r>
            </a:p>
            <a:p>
              <a:pPr marL="180975" lvl="1" indent="-95250">
                <a:buFont typeface="Wingdings" pitchFamily="2" charset="2"/>
                <a:buChar char="Ø"/>
              </a:pP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 中興路一段泉水巷</a:t>
              </a:r>
            </a:p>
            <a:p>
              <a:pPr marL="180975" lvl="1" indent="-95250">
                <a:buFont typeface="Wingdings" pitchFamily="2" charset="2"/>
                <a:buChar char="Ø"/>
              </a:pP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 中湖路</a:t>
              </a:r>
            </a:p>
            <a:p>
              <a:pPr marL="180975" lvl="1" indent="-95250">
                <a:buFont typeface="Wingdings" pitchFamily="2" charset="2"/>
                <a:buChar char="Ø"/>
              </a:pP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 里科街</a:t>
              </a:r>
            </a:p>
          </p:txBody>
        </p:sp>
      </p:grpSp>
      <p:grpSp>
        <p:nvGrpSpPr>
          <p:cNvPr id="11" name="群組 15"/>
          <p:cNvGrpSpPr/>
          <p:nvPr/>
        </p:nvGrpSpPr>
        <p:grpSpPr>
          <a:xfrm>
            <a:off x="57150" y="3646418"/>
            <a:ext cx="4033869" cy="1099865"/>
            <a:chOff x="727052" y="1277100"/>
            <a:chExt cx="4150208" cy="1099865"/>
          </a:xfrm>
        </p:grpSpPr>
        <p:sp>
          <p:nvSpPr>
            <p:cNvPr id="12" name="矩形 11"/>
            <p:cNvSpPr/>
            <p:nvPr/>
          </p:nvSpPr>
          <p:spPr>
            <a:xfrm>
              <a:off x="727052" y="1277100"/>
              <a:ext cx="4150208" cy="27197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車輛單向管制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729853" y="1545968"/>
              <a:ext cx="4147407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itchFamily="34" charset="0"/>
                <a:buChar char="•"/>
              </a:pP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管制時間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: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每日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17:00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至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24:00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管制路段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: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泉水巷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忠孝路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與中興路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間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)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管制時間禁止車輛由東側進入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踩街遊行表演</a:t>
            </a:r>
            <a:r>
              <a:rPr lang="en-US" altLang="zh-TW" dirty="0" smtClean="0"/>
              <a:t>-</a:t>
            </a:r>
            <a:r>
              <a:rPr lang="zh-TW" altLang="en-US" dirty="0" smtClean="0"/>
              <a:t>交通管制</a:t>
            </a:r>
            <a:r>
              <a:rPr lang="zh-TW" altLang="en-US" dirty="0" smtClean="0"/>
              <a:t>區規劃</a:t>
            </a:r>
            <a:endParaRPr lang="zh-TW" alt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6258" y="912494"/>
            <a:ext cx="5029200" cy="592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843070"/>
              </p:ext>
            </p:extLst>
          </p:nvPr>
        </p:nvGraphicFramePr>
        <p:xfrm>
          <a:off x="81685" y="1048004"/>
          <a:ext cx="5268913" cy="2935034"/>
        </p:xfrm>
        <a:graphic>
          <a:graphicData uri="http://schemas.openxmlformats.org/drawingml/2006/table">
            <a:tbl>
              <a:tblPr firstRow="1" firstCol="1">
                <a:tableStyleId>{16D9F66E-5EB9-4882-86FB-DCBF35E3C3E4}</a:tableStyleId>
              </a:tblPr>
              <a:tblGrid>
                <a:gridCol w="1224597"/>
                <a:gridCol w="1423035"/>
                <a:gridCol w="381635"/>
                <a:gridCol w="827723"/>
                <a:gridCol w="1411923"/>
              </a:tblGrid>
              <a:tr h="232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道路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>
                          <a:latin typeface="+mn-lt"/>
                          <a:ea typeface="微軟正黑體" pitchFamily="34" charset="-120"/>
                        </a:rPr>
                        <a:t>路段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>
                          <a:latin typeface="+mn-lt"/>
                          <a:ea typeface="微軟正黑體" pitchFamily="34" charset="-120"/>
                        </a:rPr>
                        <a:t>方向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>
                          <a:latin typeface="+mn-lt"/>
                          <a:ea typeface="微軟正黑體" pitchFamily="34" charset="-120"/>
                        </a:rPr>
                        <a:t>管制時間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>
                          <a:latin typeface="+mn-lt"/>
                          <a:ea typeface="微軟正黑體" pitchFamily="34" charset="-120"/>
                        </a:rPr>
                        <a:t>管制方式</a:t>
                      </a:r>
                    </a:p>
                  </a:txBody>
                  <a:tcPr marL="20955" marR="20955" marT="0" marB="0" anchor="ctr"/>
                </a:tc>
              </a:tr>
              <a:tr h="3087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中興街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臺灣大道</a:t>
                      </a:r>
                      <a:r>
                        <a:rPr lang="en-US" sz="1200" dirty="0">
                          <a:latin typeface="+mn-lt"/>
                          <a:ea typeface="微軟正黑體" pitchFamily="34" charset="-120"/>
                        </a:rPr>
                        <a:t>-</a:t>
                      </a: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公益路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>
                          <a:latin typeface="+mn-lt"/>
                          <a:ea typeface="微軟正黑體" pitchFamily="34" charset="-120"/>
                        </a:rPr>
                        <a:t>南向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ea typeface="微軟正黑體" pitchFamily="34" charset="-120"/>
                        </a:rPr>
                        <a:t>07:30-14:00</a:t>
                      </a:r>
                      <a:endParaRPr lang="zh-TW" sz="1200" dirty="0">
                        <a:solidFill>
                          <a:srgbClr val="FF0000"/>
                        </a:solidFill>
                        <a:latin typeface="+mn-lt"/>
                        <a:ea typeface="微軟正黑體" pitchFamily="34" charset="-120"/>
                      </a:endParaRPr>
                    </a:p>
                  </a:txBody>
                  <a:tcPr marL="20955" marR="2095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+mn-lt"/>
                          <a:ea typeface="微軟正黑體" pitchFamily="34" charset="-120"/>
                        </a:rPr>
                        <a:t>1.</a:t>
                      </a: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道路封閉管制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+mn-lt"/>
                          <a:ea typeface="微軟正黑體" pitchFamily="34" charset="-120"/>
                        </a:rPr>
                        <a:t>2.</a:t>
                      </a: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禁止路邊停車</a:t>
                      </a:r>
                    </a:p>
                  </a:txBody>
                  <a:tcPr marL="20955" marR="20955" marT="0" marB="0" anchor="ctr"/>
                </a:tc>
              </a:tr>
              <a:tr h="232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館前路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臺灣大道</a:t>
                      </a:r>
                      <a:r>
                        <a:rPr lang="en-US" sz="1200" dirty="0">
                          <a:latin typeface="+mn-lt"/>
                          <a:ea typeface="微軟正黑體" pitchFamily="34" charset="-120"/>
                        </a:rPr>
                        <a:t>-</a:t>
                      </a: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公益路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>
                          <a:latin typeface="+mn-lt"/>
                          <a:ea typeface="微軟正黑體" pitchFamily="34" charset="-120"/>
                        </a:rPr>
                        <a:t>北向</a:t>
                      </a:r>
                    </a:p>
                  </a:txBody>
                  <a:tcPr marL="20955" marR="20955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+mn-lt"/>
                          <a:ea typeface="微軟正黑體" pitchFamily="34" charset="-120"/>
                        </a:rPr>
                        <a:t>08:00-14:00</a:t>
                      </a:r>
                      <a:endParaRPr lang="zh-TW" sz="1200" dirty="0">
                        <a:latin typeface="+mn-lt"/>
                        <a:ea typeface="微軟正黑體" pitchFamily="34" charset="-120"/>
                      </a:endParaRPr>
                    </a:p>
                  </a:txBody>
                  <a:tcPr marL="20955" marR="20955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879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明義街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美村路</a:t>
                      </a:r>
                      <a:r>
                        <a:rPr lang="en-US" sz="1200" dirty="0">
                          <a:latin typeface="+mn-lt"/>
                          <a:ea typeface="微軟正黑體" pitchFamily="34" charset="-120"/>
                        </a:rPr>
                        <a:t>-</a:t>
                      </a: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中興街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>
                          <a:latin typeface="+mn-lt"/>
                          <a:ea typeface="微軟正黑體" pitchFamily="34" charset="-120"/>
                        </a:rPr>
                        <a:t>雙向</a:t>
                      </a:r>
                    </a:p>
                  </a:txBody>
                  <a:tcPr marL="20955" marR="20955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200" dirty="0">
                        <a:latin typeface="+mn-lt"/>
                        <a:ea typeface="微軟正黑體" pitchFamily="34" charset="-120"/>
                      </a:endParaRPr>
                    </a:p>
                  </a:txBody>
                  <a:tcPr marL="20955" marR="20955" marT="0" marB="0" anchor="ctr"/>
                </a:tc>
                <a:tc rowSpan="7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+mn-lt"/>
                          <a:ea typeface="微軟正黑體" pitchFamily="34" charset="-120"/>
                        </a:rPr>
                        <a:t>1.</a:t>
                      </a: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採取開放車輛離開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+mn-lt"/>
                          <a:ea typeface="微軟正黑體" pitchFamily="34" charset="-120"/>
                        </a:rPr>
                        <a:t>2.</a:t>
                      </a: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管制禁止車輛進入</a:t>
                      </a:r>
                    </a:p>
                  </a:txBody>
                  <a:tcPr marL="20955" marR="20955" marT="0" marB="0" anchor="ctr"/>
                </a:tc>
              </a:tr>
              <a:tr h="3087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館前路</a:t>
                      </a:r>
                      <a:r>
                        <a:rPr lang="en-US" sz="1200" dirty="0">
                          <a:latin typeface="+mn-lt"/>
                          <a:ea typeface="微軟正黑體" pitchFamily="34" charset="-120"/>
                        </a:rPr>
                        <a:t>-</a:t>
                      </a: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公益路</a:t>
                      </a:r>
                      <a:r>
                        <a:rPr lang="en-US" sz="1200" dirty="0">
                          <a:latin typeface="+mn-lt"/>
                          <a:ea typeface="微軟正黑體" pitchFamily="34" charset="-120"/>
                        </a:rPr>
                        <a:t>155</a:t>
                      </a: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巷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雙向</a:t>
                      </a:r>
                    </a:p>
                  </a:txBody>
                  <a:tcPr marL="20955" marR="20955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200" dirty="0">
                        <a:latin typeface="+mn-lt"/>
                        <a:ea typeface="微軟正黑體" pitchFamily="34" charset="-120"/>
                      </a:endParaRPr>
                    </a:p>
                  </a:txBody>
                  <a:tcPr marL="20955" marR="20955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87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>
                          <a:latin typeface="+mn-lt"/>
                          <a:ea typeface="微軟正黑體" pitchFamily="34" charset="-120"/>
                        </a:rPr>
                        <a:t>美村路一段</a:t>
                      </a:r>
                      <a:r>
                        <a:rPr lang="en-US" sz="1200">
                          <a:latin typeface="+mn-lt"/>
                          <a:ea typeface="微軟正黑體" pitchFamily="34" charset="-120"/>
                        </a:rPr>
                        <a:t>83</a:t>
                      </a:r>
                      <a:r>
                        <a:rPr lang="zh-TW" sz="1200">
                          <a:latin typeface="+mn-lt"/>
                          <a:ea typeface="微軟正黑體" pitchFamily="34" charset="-120"/>
                        </a:rPr>
                        <a:t>巷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美村路</a:t>
                      </a:r>
                      <a:r>
                        <a:rPr lang="en-US" sz="1200" dirty="0">
                          <a:latin typeface="+mn-lt"/>
                          <a:ea typeface="微軟正黑體" pitchFamily="34" charset="-120"/>
                        </a:rPr>
                        <a:t>-</a:t>
                      </a: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中興街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雙向</a:t>
                      </a:r>
                    </a:p>
                  </a:txBody>
                  <a:tcPr marL="20955" marR="20955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200" dirty="0">
                        <a:latin typeface="+mn-lt"/>
                        <a:ea typeface="微軟正黑體" pitchFamily="34" charset="-120"/>
                      </a:endParaRPr>
                    </a:p>
                  </a:txBody>
                  <a:tcPr marL="20955" marR="20955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87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>
                          <a:latin typeface="+mn-lt"/>
                          <a:ea typeface="微軟正黑體" pitchFamily="34" charset="-120"/>
                        </a:rPr>
                        <a:t>忠誠街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美村路</a:t>
                      </a:r>
                      <a:r>
                        <a:rPr lang="en-US" sz="1200" dirty="0">
                          <a:latin typeface="+mn-lt"/>
                          <a:ea typeface="微軟正黑體" pitchFamily="34" charset="-120"/>
                        </a:rPr>
                        <a:t>-</a:t>
                      </a: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中興街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雙向</a:t>
                      </a:r>
                    </a:p>
                  </a:txBody>
                  <a:tcPr marL="20955" marR="20955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200" dirty="0">
                        <a:latin typeface="+mn-lt"/>
                        <a:ea typeface="微軟正黑體" pitchFamily="34" charset="-120"/>
                      </a:endParaRPr>
                    </a:p>
                  </a:txBody>
                  <a:tcPr marL="20955" marR="20955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87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>
                          <a:latin typeface="+mn-lt"/>
                          <a:ea typeface="微軟正黑體" pitchFamily="34" charset="-120"/>
                        </a:rPr>
                        <a:t>美村路一段</a:t>
                      </a:r>
                      <a:r>
                        <a:rPr lang="en-US" sz="1200">
                          <a:latin typeface="+mn-lt"/>
                          <a:ea typeface="微軟正黑體" pitchFamily="34" charset="-120"/>
                        </a:rPr>
                        <a:t>117</a:t>
                      </a:r>
                      <a:r>
                        <a:rPr lang="zh-TW" sz="1200">
                          <a:latin typeface="+mn-lt"/>
                          <a:ea typeface="微軟正黑體" pitchFamily="34" charset="-120"/>
                        </a:rPr>
                        <a:t>巷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美村路</a:t>
                      </a:r>
                      <a:r>
                        <a:rPr lang="en-US" sz="1200" dirty="0">
                          <a:latin typeface="+mn-lt"/>
                          <a:ea typeface="微軟正黑體" pitchFamily="34" charset="-120"/>
                        </a:rPr>
                        <a:t>-</a:t>
                      </a: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中興街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雙向</a:t>
                      </a:r>
                    </a:p>
                  </a:txBody>
                  <a:tcPr marL="20955" marR="20955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200" dirty="0">
                        <a:latin typeface="+mn-lt"/>
                        <a:ea typeface="微軟正黑體" pitchFamily="34" charset="-120"/>
                      </a:endParaRPr>
                    </a:p>
                  </a:txBody>
                  <a:tcPr marL="20955" marR="20955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87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>
                          <a:latin typeface="+mn-lt"/>
                          <a:ea typeface="微軟正黑體" pitchFamily="34" charset="-120"/>
                        </a:rPr>
                        <a:t>美村路一段</a:t>
                      </a:r>
                      <a:r>
                        <a:rPr lang="en-US" sz="1200">
                          <a:latin typeface="+mn-lt"/>
                          <a:ea typeface="微軟正黑體" pitchFamily="34" charset="-120"/>
                        </a:rPr>
                        <a:t>133</a:t>
                      </a:r>
                      <a:r>
                        <a:rPr lang="zh-TW" sz="1200">
                          <a:latin typeface="+mn-lt"/>
                          <a:ea typeface="微軟正黑體" pitchFamily="34" charset="-120"/>
                        </a:rPr>
                        <a:t>巷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美村路</a:t>
                      </a:r>
                      <a:r>
                        <a:rPr lang="en-US" sz="1200" dirty="0">
                          <a:latin typeface="+mn-lt"/>
                          <a:ea typeface="微軟正黑體" pitchFamily="34" charset="-120"/>
                        </a:rPr>
                        <a:t>-</a:t>
                      </a: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中興街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雙向</a:t>
                      </a:r>
                    </a:p>
                  </a:txBody>
                  <a:tcPr marL="20955" marR="20955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200" dirty="0">
                        <a:latin typeface="+mn-lt"/>
                        <a:ea typeface="微軟正黑體" pitchFamily="34" charset="-120"/>
                      </a:endParaRPr>
                    </a:p>
                  </a:txBody>
                  <a:tcPr marL="20955" marR="20955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87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>
                          <a:latin typeface="+mn-lt"/>
                          <a:ea typeface="微軟正黑體" pitchFamily="34" charset="-120"/>
                        </a:rPr>
                        <a:t>美村路一段</a:t>
                      </a:r>
                      <a:r>
                        <a:rPr lang="en-US" sz="1200">
                          <a:latin typeface="+mn-lt"/>
                          <a:ea typeface="微軟正黑體" pitchFamily="34" charset="-120"/>
                        </a:rPr>
                        <a:t>149</a:t>
                      </a:r>
                      <a:r>
                        <a:rPr lang="zh-TW" sz="1200">
                          <a:latin typeface="+mn-lt"/>
                          <a:ea typeface="微軟正黑體" pitchFamily="34" charset="-120"/>
                        </a:rPr>
                        <a:t>巷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美村路</a:t>
                      </a:r>
                      <a:r>
                        <a:rPr lang="en-US" sz="1200" dirty="0">
                          <a:latin typeface="+mn-lt"/>
                          <a:ea typeface="微軟正黑體" pitchFamily="34" charset="-120"/>
                        </a:rPr>
                        <a:t>-</a:t>
                      </a: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中興街</a:t>
                      </a:r>
                    </a:p>
                  </a:txBody>
                  <a:tcPr marL="20955" marR="209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200" dirty="0">
                          <a:latin typeface="+mn-lt"/>
                          <a:ea typeface="微軟正黑體" pitchFamily="34" charset="-120"/>
                        </a:rPr>
                        <a:t>雙向</a:t>
                      </a:r>
                    </a:p>
                  </a:txBody>
                  <a:tcPr marL="20955" marR="20955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200" dirty="0">
                        <a:latin typeface="+mn-lt"/>
                        <a:ea typeface="微軟正黑體" pitchFamily="34" charset="-120"/>
                      </a:endParaRPr>
                    </a:p>
                  </a:txBody>
                  <a:tcPr marL="20955" marR="20955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圖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70" y="4367192"/>
            <a:ext cx="751389" cy="2260551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3" y="4357667"/>
            <a:ext cx="751389" cy="226055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5577-AD7D-4DD1-9562-A117A280C198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11091</TotalTime>
  <Words>671</Words>
  <Application>Microsoft Office PowerPoint</Application>
  <PresentationFormat>如螢幕大小 (4:3)</PresentationFormat>
  <Paragraphs>168</Paragraphs>
  <Slides>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烏日燈區-交通管制區規劃</vt:lpstr>
      <vt:lpstr>臺中公園燈區-交通管制區規劃</vt:lpstr>
      <vt:lpstr>豐原廟東商圈燈區-交通管制區規劃</vt:lpstr>
      <vt:lpstr>大里燈區-交通管制區規劃</vt:lpstr>
      <vt:lpstr>踩街遊行表演-交通管制區規劃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黃紹哲</cp:lastModifiedBy>
  <cp:revision>1079</cp:revision>
  <dcterms:created xsi:type="dcterms:W3CDTF">2014-07-14T03:19:37Z</dcterms:created>
  <dcterms:modified xsi:type="dcterms:W3CDTF">2015-02-26T03:21:00Z</dcterms:modified>
</cp:coreProperties>
</file>