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9" r:id="rId2"/>
  </p:sldMasterIdLst>
  <p:notesMasterIdLst>
    <p:notesMasterId r:id="rId19"/>
  </p:notesMasterIdLst>
  <p:sldIdLst>
    <p:sldId id="261" r:id="rId3"/>
    <p:sldId id="256" r:id="rId4"/>
    <p:sldId id="268" r:id="rId5"/>
    <p:sldId id="309" r:id="rId6"/>
    <p:sldId id="308" r:id="rId7"/>
    <p:sldId id="321" r:id="rId8"/>
    <p:sldId id="288" r:id="rId9"/>
    <p:sldId id="269" r:id="rId10"/>
    <p:sldId id="322" r:id="rId11"/>
    <p:sldId id="324" r:id="rId12"/>
    <p:sldId id="291" r:id="rId13"/>
    <p:sldId id="325" r:id="rId14"/>
    <p:sldId id="326" r:id="rId15"/>
    <p:sldId id="303" r:id="rId16"/>
    <p:sldId id="327" r:id="rId17"/>
    <p:sldId id="265" r:id="rId18"/>
  </p:sldIdLst>
  <p:sldSz cx="8161338" cy="6121400"/>
  <p:notesSz cx="6807200" cy="99393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28" userDrawn="1">
          <p15:clr>
            <a:srgbClr val="A4A3A4"/>
          </p15:clr>
        </p15:guide>
        <p15:guide id="2" pos="25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4E5F"/>
    <a:srgbClr val="5139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758" autoAdjust="0"/>
    <p:restoredTop sz="94729" autoAdjust="0"/>
  </p:normalViewPr>
  <p:slideViewPr>
    <p:cSldViewPr>
      <p:cViewPr varScale="1">
        <p:scale>
          <a:sx n="96" d="100"/>
          <a:sy n="96" d="100"/>
        </p:scale>
        <p:origin x="850" y="58"/>
      </p:cViewPr>
      <p:guideLst>
        <p:guide orient="horz" pos="1928"/>
        <p:guide pos="25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2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02E2B1-96C1-4941-88D2-FF1D8D78368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3B7BBA9-6CA8-4222-821A-51E590E0EF75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本案依據促參法第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條之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辦理公聽會</a:t>
          </a:r>
        </a:p>
      </dgm:t>
    </dgm:pt>
    <dgm:pt modelId="{2372445D-D309-4EA4-B181-6EEA9746E2FC}" type="parTrans" cxnId="{A6844BEB-24B6-4517-9971-15776206F1AB}">
      <dgm:prSet/>
      <dgm:spPr/>
      <dgm:t>
        <a:bodyPr/>
        <a:lstStyle/>
        <a:p>
          <a:endParaRPr lang="zh-TW" altLang="en-US"/>
        </a:p>
      </dgm:t>
    </dgm:pt>
    <dgm:pt modelId="{ECF69A0F-9700-4D98-8412-364649331588}" type="sibTrans" cxnId="{A6844BEB-24B6-4517-9971-15776206F1AB}">
      <dgm:prSet/>
      <dgm:spPr/>
      <dgm:t>
        <a:bodyPr/>
        <a:lstStyle/>
        <a:p>
          <a:endParaRPr lang="zh-TW" altLang="en-US"/>
        </a:p>
      </dgm:t>
    </dgm:pt>
    <dgm:pt modelId="{4B8BA96A-5EB1-4C11-9F49-FEAE96265170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主辦機關依本法辦理民間參與公共建設前，應先進行可行性評估。</a:t>
          </a:r>
        </a:p>
      </dgm:t>
    </dgm:pt>
    <dgm:pt modelId="{C20D5DA5-4961-480E-BAF8-E1D6DF4EB4F6}" type="parTrans" cxnId="{8A65E5CB-37FF-4D8F-9328-62848FA4034B}">
      <dgm:prSet/>
      <dgm:spPr/>
    </dgm:pt>
    <dgm:pt modelId="{83F11328-861B-4460-A929-7EEF1DFFDFE3}" type="sibTrans" cxnId="{8A65E5CB-37FF-4D8F-9328-62848FA4034B}">
      <dgm:prSet/>
      <dgm:spPr/>
    </dgm:pt>
    <dgm:pt modelId="{10AC6FDE-53F8-4EBE-87F6-3A6C5672CA81}">
      <dgm:prSet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前項可行性評估應納入計畫促進公共利益具體項目、內容及欲達成之目標，並於該公共建設所在鄉鎮邀集專家學者、地方居民與民間團體舉行公聽會，對於專家學者、地方居民與民間團體之建議或反對意見，主辦機關如不採納，應於可行性評估報告中具體說明不採之理由。</a:t>
          </a:r>
        </a:p>
      </dgm:t>
    </dgm:pt>
    <dgm:pt modelId="{6A0FA932-B696-4F04-96CB-D14A904F1D27}" type="parTrans" cxnId="{989782C6-07A0-4FF8-AAB9-377DECC79335}">
      <dgm:prSet/>
      <dgm:spPr/>
      <dgm:t>
        <a:bodyPr/>
        <a:lstStyle/>
        <a:p>
          <a:endParaRPr lang="zh-TW" altLang="en-US"/>
        </a:p>
      </dgm:t>
    </dgm:pt>
    <dgm:pt modelId="{4E4C1414-F1BC-423E-B4C0-BFD89CA47D53}" type="sibTrans" cxnId="{989782C6-07A0-4FF8-AAB9-377DECC79335}">
      <dgm:prSet/>
      <dgm:spPr/>
      <dgm:t>
        <a:bodyPr/>
        <a:lstStyle/>
        <a:p>
          <a:endParaRPr lang="zh-TW" altLang="en-US"/>
        </a:p>
      </dgm:t>
    </dgm:pt>
    <dgm:pt modelId="{EDCD6022-D78D-4916-A165-365BA005ACEE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促進民間參與公共建設法第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條之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4EF331D-9306-4AE5-A447-AD227DCC5CDD}" type="parTrans" cxnId="{E11AF060-AE8F-4DCC-86E3-687A43FD5A59}">
      <dgm:prSet/>
      <dgm:spPr/>
    </dgm:pt>
    <dgm:pt modelId="{7C296AD0-816E-4A29-8F89-131A2F0D860D}" type="sibTrans" cxnId="{E11AF060-AE8F-4DCC-86E3-687A43FD5A59}">
      <dgm:prSet/>
      <dgm:spPr/>
    </dgm:pt>
    <dgm:pt modelId="{FA7F7D5F-F973-4231-BE61-DE2754233E5C}" type="pres">
      <dgm:prSet presAssocID="{9802E2B1-96C1-4941-88D2-FF1D8D78368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A3FC529-4C5E-4C02-B939-AB2673C00101}" type="pres">
      <dgm:prSet presAssocID="{33B7BBA9-6CA8-4222-821A-51E590E0EF75}" presName="parentLin" presStyleCnt="0"/>
      <dgm:spPr/>
    </dgm:pt>
    <dgm:pt modelId="{64C91142-A4C1-4AD2-B614-A060FCD67ECD}" type="pres">
      <dgm:prSet presAssocID="{33B7BBA9-6CA8-4222-821A-51E590E0EF75}" presName="parentLeftMargin" presStyleLbl="node1" presStyleIdx="0" presStyleCnt="1"/>
      <dgm:spPr/>
      <dgm:t>
        <a:bodyPr/>
        <a:lstStyle/>
        <a:p>
          <a:endParaRPr lang="zh-TW" altLang="en-US"/>
        </a:p>
      </dgm:t>
    </dgm:pt>
    <dgm:pt modelId="{F8E05B9F-D8CF-4D1B-953A-81C95F73B916}" type="pres">
      <dgm:prSet presAssocID="{33B7BBA9-6CA8-4222-821A-51E590E0EF7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9AA480-5EFD-457C-A4CE-E8C2F2CDEE15}" type="pres">
      <dgm:prSet presAssocID="{33B7BBA9-6CA8-4222-821A-51E590E0EF75}" presName="negativeSpace" presStyleCnt="0"/>
      <dgm:spPr/>
    </dgm:pt>
    <dgm:pt modelId="{D7998AFF-6622-418C-88CA-F3B884C621FB}" type="pres">
      <dgm:prSet presAssocID="{33B7BBA9-6CA8-4222-821A-51E590E0EF75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6EB6034-6427-45F9-A800-4466191BB070}" type="presOf" srcId="{33B7BBA9-6CA8-4222-821A-51E590E0EF75}" destId="{F8E05B9F-D8CF-4D1B-953A-81C95F73B916}" srcOrd="1" destOrd="0" presId="urn:microsoft.com/office/officeart/2005/8/layout/list1"/>
    <dgm:cxn modelId="{764A865F-5DF4-49BD-8E9D-DBE3EA61DD64}" type="presOf" srcId="{4B8BA96A-5EB1-4C11-9F49-FEAE96265170}" destId="{D7998AFF-6622-418C-88CA-F3B884C621FB}" srcOrd="0" destOrd="1" presId="urn:microsoft.com/office/officeart/2005/8/layout/list1"/>
    <dgm:cxn modelId="{8F2519B2-DF5C-456E-816E-343EE039B9F9}" type="presOf" srcId="{EDCD6022-D78D-4916-A165-365BA005ACEE}" destId="{D7998AFF-6622-418C-88CA-F3B884C621FB}" srcOrd="0" destOrd="0" presId="urn:microsoft.com/office/officeart/2005/8/layout/list1"/>
    <dgm:cxn modelId="{989782C6-07A0-4FF8-AAB9-377DECC79335}" srcId="{EDCD6022-D78D-4916-A165-365BA005ACEE}" destId="{10AC6FDE-53F8-4EBE-87F6-3A6C5672CA81}" srcOrd="1" destOrd="0" parTransId="{6A0FA932-B696-4F04-96CB-D14A904F1D27}" sibTransId="{4E4C1414-F1BC-423E-B4C0-BFD89CA47D53}"/>
    <dgm:cxn modelId="{A6844BEB-24B6-4517-9971-15776206F1AB}" srcId="{9802E2B1-96C1-4941-88D2-FF1D8D783686}" destId="{33B7BBA9-6CA8-4222-821A-51E590E0EF75}" srcOrd="0" destOrd="0" parTransId="{2372445D-D309-4EA4-B181-6EEA9746E2FC}" sibTransId="{ECF69A0F-9700-4D98-8412-364649331588}"/>
    <dgm:cxn modelId="{E11AF060-AE8F-4DCC-86E3-687A43FD5A59}" srcId="{33B7BBA9-6CA8-4222-821A-51E590E0EF75}" destId="{EDCD6022-D78D-4916-A165-365BA005ACEE}" srcOrd="0" destOrd="0" parTransId="{B4EF331D-9306-4AE5-A447-AD227DCC5CDD}" sibTransId="{7C296AD0-816E-4A29-8F89-131A2F0D860D}"/>
    <dgm:cxn modelId="{8A65E5CB-37FF-4D8F-9328-62848FA4034B}" srcId="{EDCD6022-D78D-4916-A165-365BA005ACEE}" destId="{4B8BA96A-5EB1-4C11-9F49-FEAE96265170}" srcOrd="0" destOrd="0" parTransId="{C20D5DA5-4961-480E-BAF8-E1D6DF4EB4F6}" sibTransId="{83F11328-861B-4460-A929-7EEF1DFFDFE3}"/>
    <dgm:cxn modelId="{DEDFC6BF-D9DC-4B44-BE40-44BAB538ABCC}" type="presOf" srcId="{9802E2B1-96C1-4941-88D2-FF1D8D783686}" destId="{FA7F7D5F-F973-4231-BE61-DE2754233E5C}" srcOrd="0" destOrd="0" presId="urn:microsoft.com/office/officeart/2005/8/layout/list1"/>
    <dgm:cxn modelId="{E80738DB-4179-4233-A536-23EFE1D67D1E}" type="presOf" srcId="{10AC6FDE-53F8-4EBE-87F6-3A6C5672CA81}" destId="{D7998AFF-6622-418C-88CA-F3B884C621FB}" srcOrd="0" destOrd="2" presId="urn:microsoft.com/office/officeart/2005/8/layout/list1"/>
    <dgm:cxn modelId="{73DFB739-7C8C-4E3B-A687-CC8609993EA4}" type="presOf" srcId="{33B7BBA9-6CA8-4222-821A-51E590E0EF75}" destId="{64C91142-A4C1-4AD2-B614-A060FCD67ECD}" srcOrd="0" destOrd="0" presId="urn:microsoft.com/office/officeart/2005/8/layout/list1"/>
    <dgm:cxn modelId="{215CE9FA-1184-4751-A7C4-1B76D4E67C41}" type="presParOf" srcId="{FA7F7D5F-F973-4231-BE61-DE2754233E5C}" destId="{BA3FC529-4C5E-4C02-B939-AB2673C00101}" srcOrd="0" destOrd="0" presId="urn:microsoft.com/office/officeart/2005/8/layout/list1"/>
    <dgm:cxn modelId="{A3B59CC0-7724-46F7-A99A-8FEAD51BB5DC}" type="presParOf" srcId="{BA3FC529-4C5E-4C02-B939-AB2673C00101}" destId="{64C91142-A4C1-4AD2-B614-A060FCD67ECD}" srcOrd="0" destOrd="0" presId="urn:microsoft.com/office/officeart/2005/8/layout/list1"/>
    <dgm:cxn modelId="{ACECEEDF-24DF-43A6-BDEE-90B4D0BB28F3}" type="presParOf" srcId="{BA3FC529-4C5E-4C02-B939-AB2673C00101}" destId="{F8E05B9F-D8CF-4D1B-953A-81C95F73B916}" srcOrd="1" destOrd="0" presId="urn:microsoft.com/office/officeart/2005/8/layout/list1"/>
    <dgm:cxn modelId="{C5E2793A-1030-4727-A9A7-4864AE228F2D}" type="presParOf" srcId="{FA7F7D5F-F973-4231-BE61-DE2754233E5C}" destId="{E99AA480-5EFD-457C-A4CE-E8C2F2CDEE15}" srcOrd="1" destOrd="0" presId="urn:microsoft.com/office/officeart/2005/8/layout/list1"/>
    <dgm:cxn modelId="{890119A1-0E33-4D23-9D6F-F6E504A54CB4}" type="presParOf" srcId="{FA7F7D5F-F973-4231-BE61-DE2754233E5C}" destId="{D7998AFF-6622-418C-88CA-F3B884C621FB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95AFE7-95CA-416F-95F7-DF6796B3BAB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5A94109-3AE4-433E-BC70-7BD8D01383C2}">
      <dgm:prSet phldrT="[文字]" custT="1"/>
      <dgm:spPr/>
      <dgm:t>
        <a:bodyPr/>
        <a:lstStyle/>
        <a:p>
          <a:pPr>
            <a:lnSpc>
              <a:spcPts val="1800"/>
            </a:lnSpc>
          </a:pPr>
          <a:r>
            <a:rPr lang="en-US" altLang="zh-TW" sz="14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endParaRPr lang="zh-TW" altLang="en-US" sz="14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FD4D4F8-0AA6-4D6C-B28F-00770CEBDAE6}" type="parTrans" cxnId="{3F4E6496-D69B-4743-848E-259FC26E2BCE}">
      <dgm:prSet/>
      <dgm:spPr/>
      <dgm:t>
        <a:bodyPr/>
        <a:lstStyle/>
        <a:p>
          <a:endParaRPr lang="zh-TW" altLang="en-US"/>
        </a:p>
      </dgm:t>
    </dgm:pt>
    <dgm:pt modelId="{71D20FC1-21A9-499A-A0F0-02866397506A}" type="sibTrans" cxnId="{3F4E6496-D69B-4743-848E-259FC26E2BCE}">
      <dgm:prSet/>
      <dgm:spPr/>
      <dgm:t>
        <a:bodyPr/>
        <a:lstStyle/>
        <a:p>
          <a:endParaRPr lang="zh-TW" altLang="en-US"/>
        </a:p>
      </dgm:t>
    </dgm:pt>
    <dgm:pt modelId="{5104A55D-28DD-4459-A642-9E68B1879606}">
      <dgm:prSet phldrT="[文字]"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14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決標</a:t>
          </a:r>
        </a:p>
      </dgm:t>
    </dgm:pt>
    <dgm:pt modelId="{2498F73B-E365-4935-AA0B-D88BBB559740}" type="parTrans" cxnId="{59B73093-2230-4FBD-9B4F-024A9D31CDA1}">
      <dgm:prSet/>
      <dgm:spPr/>
      <dgm:t>
        <a:bodyPr/>
        <a:lstStyle/>
        <a:p>
          <a:endParaRPr lang="zh-TW" altLang="en-US"/>
        </a:p>
      </dgm:t>
    </dgm:pt>
    <dgm:pt modelId="{52FE2536-31C8-48E7-AF33-14DA69E1A52C}" type="sibTrans" cxnId="{59B73093-2230-4FBD-9B4F-024A9D31CDA1}">
      <dgm:prSet/>
      <dgm:spPr/>
      <dgm:t>
        <a:bodyPr/>
        <a:lstStyle/>
        <a:p>
          <a:endParaRPr lang="zh-TW" altLang="en-US"/>
        </a:p>
      </dgm:t>
    </dgm:pt>
    <dgm:pt modelId="{83CB3E5B-1081-417E-BEE4-ECA0F6100F8A}">
      <dgm:prSet phldrT="[文字]"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14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４</a:t>
          </a:r>
        </a:p>
      </dgm:t>
    </dgm:pt>
    <dgm:pt modelId="{80FF11AB-7F4D-4C52-81C8-494D36C52498}" type="parTrans" cxnId="{5F2E6BF2-1AEF-47B4-9B08-164553091E12}">
      <dgm:prSet/>
      <dgm:spPr/>
      <dgm:t>
        <a:bodyPr/>
        <a:lstStyle/>
        <a:p>
          <a:endParaRPr lang="zh-TW" altLang="en-US"/>
        </a:p>
      </dgm:t>
    </dgm:pt>
    <dgm:pt modelId="{76F75B42-889F-4B7E-B16C-1139B219B3C7}" type="sibTrans" cxnId="{5F2E6BF2-1AEF-47B4-9B08-164553091E12}">
      <dgm:prSet/>
      <dgm:spPr/>
      <dgm:t>
        <a:bodyPr/>
        <a:lstStyle/>
        <a:p>
          <a:endParaRPr lang="zh-TW" altLang="en-US"/>
        </a:p>
      </dgm:t>
    </dgm:pt>
    <dgm:pt modelId="{A2A563CA-686F-47AF-9B72-590745BA8860}">
      <dgm:prSet phldrT="[文字]"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14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先期規劃</a:t>
          </a:r>
        </a:p>
      </dgm:t>
    </dgm:pt>
    <dgm:pt modelId="{10947D9F-5ABD-4385-9558-7541F7B03B58}" type="parTrans" cxnId="{E96A358C-3CF5-4922-B149-48E92727FB53}">
      <dgm:prSet/>
      <dgm:spPr/>
      <dgm:t>
        <a:bodyPr/>
        <a:lstStyle/>
        <a:p>
          <a:endParaRPr lang="zh-TW" altLang="en-US"/>
        </a:p>
      </dgm:t>
    </dgm:pt>
    <dgm:pt modelId="{811C1B28-18AE-4882-8452-6B4208441618}" type="sibTrans" cxnId="{E96A358C-3CF5-4922-B149-48E92727FB53}">
      <dgm:prSet/>
      <dgm:spPr/>
      <dgm:t>
        <a:bodyPr/>
        <a:lstStyle/>
        <a:p>
          <a:endParaRPr lang="zh-TW" altLang="en-US"/>
        </a:p>
      </dgm:t>
    </dgm:pt>
    <dgm:pt modelId="{22C302E8-9816-4393-9E48-6CFE55E85C4C}">
      <dgm:prSet phldrT="[文字]"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14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５</a:t>
          </a:r>
        </a:p>
      </dgm:t>
    </dgm:pt>
    <dgm:pt modelId="{5D7E0F62-12B4-4C64-8FFC-2BEB0AD3B1CB}" type="parTrans" cxnId="{64A5B2B6-E34C-4E3E-B719-8D0791A5757B}">
      <dgm:prSet/>
      <dgm:spPr/>
      <dgm:t>
        <a:bodyPr/>
        <a:lstStyle/>
        <a:p>
          <a:endParaRPr lang="zh-TW" altLang="en-US"/>
        </a:p>
      </dgm:t>
    </dgm:pt>
    <dgm:pt modelId="{7754D063-D3C1-4A82-AD46-74AE0C6F3EF8}" type="sibTrans" cxnId="{64A5B2B6-E34C-4E3E-B719-8D0791A5757B}">
      <dgm:prSet/>
      <dgm:spPr/>
      <dgm:t>
        <a:bodyPr/>
        <a:lstStyle/>
        <a:p>
          <a:endParaRPr lang="zh-TW" altLang="en-US"/>
        </a:p>
      </dgm:t>
    </dgm:pt>
    <dgm:pt modelId="{F992D7A7-2DFD-4972-BBD6-9FE5BB84C2A4}">
      <dgm:prSet phldrT="[文字]"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14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６</a:t>
          </a:r>
        </a:p>
      </dgm:t>
    </dgm:pt>
    <dgm:pt modelId="{CCFEC999-6E4F-4C7D-AB21-403253BCE8AB}" type="parTrans" cxnId="{30E9AF74-22B7-472D-899D-B70BEB9040A7}">
      <dgm:prSet/>
      <dgm:spPr/>
      <dgm:t>
        <a:bodyPr/>
        <a:lstStyle/>
        <a:p>
          <a:endParaRPr lang="zh-TW" altLang="en-US"/>
        </a:p>
      </dgm:t>
    </dgm:pt>
    <dgm:pt modelId="{01D8D4F0-AF6C-4FB9-ABD7-24443885B318}" type="sibTrans" cxnId="{30E9AF74-22B7-472D-899D-B70BEB9040A7}">
      <dgm:prSet/>
      <dgm:spPr/>
      <dgm:t>
        <a:bodyPr/>
        <a:lstStyle/>
        <a:p>
          <a:endParaRPr lang="zh-TW" altLang="en-US"/>
        </a:p>
      </dgm:t>
    </dgm:pt>
    <dgm:pt modelId="{4AF55EDD-0855-4F24-94F3-92105FD769F7}">
      <dgm:prSet phldrT="[文字]"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14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７</a:t>
          </a:r>
        </a:p>
      </dgm:t>
    </dgm:pt>
    <dgm:pt modelId="{8FE210FF-6D65-4B29-BBBF-C2C50CA68425}" type="parTrans" cxnId="{D82C4716-2972-443C-8EDE-F70147FA41CE}">
      <dgm:prSet/>
      <dgm:spPr/>
      <dgm:t>
        <a:bodyPr/>
        <a:lstStyle/>
        <a:p>
          <a:endParaRPr lang="zh-TW" altLang="en-US"/>
        </a:p>
      </dgm:t>
    </dgm:pt>
    <dgm:pt modelId="{421D0161-3ECB-4754-A967-A1B57763B286}" type="sibTrans" cxnId="{D82C4716-2972-443C-8EDE-F70147FA41CE}">
      <dgm:prSet/>
      <dgm:spPr/>
      <dgm:t>
        <a:bodyPr/>
        <a:lstStyle/>
        <a:p>
          <a:endParaRPr lang="zh-TW" altLang="en-US"/>
        </a:p>
      </dgm:t>
    </dgm:pt>
    <dgm:pt modelId="{AA5B0A65-8AD4-4C02-B003-EE2ECD6756E4}">
      <dgm:prSet phldrT="[文字]"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14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８</a:t>
          </a:r>
        </a:p>
      </dgm:t>
    </dgm:pt>
    <dgm:pt modelId="{CA41E6AC-0B82-46AE-B288-4326C2E5ABE6}" type="parTrans" cxnId="{606F9F66-0A8C-4FBC-BC3F-795150165B2B}">
      <dgm:prSet/>
      <dgm:spPr/>
      <dgm:t>
        <a:bodyPr/>
        <a:lstStyle/>
        <a:p>
          <a:endParaRPr lang="zh-TW" altLang="en-US"/>
        </a:p>
      </dgm:t>
    </dgm:pt>
    <dgm:pt modelId="{14FA9EA4-9CEA-4A85-87A7-3D368F2409A5}" type="sibTrans" cxnId="{606F9F66-0A8C-4FBC-BC3F-795150165B2B}">
      <dgm:prSet/>
      <dgm:spPr/>
      <dgm:t>
        <a:bodyPr/>
        <a:lstStyle/>
        <a:p>
          <a:endParaRPr lang="zh-TW" altLang="en-US"/>
        </a:p>
      </dgm:t>
    </dgm:pt>
    <dgm:pt modelId="{A71B818C-D668-44C8-B7B9-2A1D9DBE266E}">
      <dgm:prSet phldrT="[文字]"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14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招商準備作業階段</a:t>
          </a:r>
        </a:p>
      </dgm:t>
    </dgm:pt>
    <dgm:pt modelId="{96F28CAA-FFF2-40E2-93A3-BDC069196F31}" type="parTrans" cxnId="{BE8B1E34-4A56-4F06-8D83-A5ABF684E847}">
      <dgm:prSet/>
      <dgm:spPr/>
      <dgm:t>
        <a:bodyPr/>
        <a:lstStyle/>
        <a:p>
          <a:endParaRPr lang="zh-TW" altLang="en-US"/>
        </a:p>
      </dgm:t>
    </dgm:pt>
    <dgm:pt modelId="{D8BC5308-8B4A-43A5-A578-030976577B4E}" type="sibTrans" cxnId="{BE8B1E34-4A56-4F06-8D83-A5ABF684E847}">
      <dgm:prSet/>
      <dgm:spPr/>
      <dgm:t>
        <a:bodyPr/>
        <a:lstStyle/>
        <a:p>
          <a:endParaRPr lang="zh-TW" altLang="en-US"/>
        </a:p>
      </dgm:t>
    </dgm:pt>
    <dgm:pt modelId="{1C5ECBEB-912D-4090-AB7F-95757EC34BC2}">
      <dgm:prSet phldrT="[文字]"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14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公告招商階段</a:t>
          </a:r>
        </a:p>
      </dgm:t>
    </dgm:pt>
    <dgm:pt modelId="{7B41110C-B717-4AA9-83B1-2B06064B2C04}" type="parTrans" cxnId="{172A2DE4-815D-491E-8C10-05D81FEA4444}">
      <dgm:prSet/>
      <dgm:spPr/>
      <dgm:t>
        <a:bodyPr/>
        <a:lstStyle/>
        <a:p>
          <a:endParaRPr lang="zh-TW" altLang="en-US"/>
        </a:p>
      </dgm:t>
    </dgm:pt>
    <dgm:pt modelId="{DC0E95A3-7F34-4FEF-A8FF-39A6A493C502}" type="sibTrans" cxnId="{172A2DE4-815D-491E-8C10-05D81FEA4444}">
      <dgm:prSet/>
      <dgm:spPr/>
      <dgm:t>
        <a:bodyPr/>
        <a:lstStyle/>
        <a:p>
          <a:endParaRPr lang="zh-TW" altLang="en-US"/>
        </a:p>
      </dgm:t>
    </dgm:pt>
    <dgm:pt modelId="{F47CAB85-6B71-4447-ABCA-8E93CEB14D71}">
      <dgm:prSet phldrT="[文字]"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14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甄審及評定階段</a:t>
          </a:r>
        </a:p>
      </dgm:t>
    </dgm:pt>
    <dgm:pt modelId="{F4C00624-F8F8-4397-936F-9FF92722A010}" type="parTrans" cxnId="{A280F487-976C-4A8A-9B08-A48766407939}">
      <dgm:prSet/>
      <dgm:spPr/>
      <dgm:t>
        <a:bodyPr/>
        <a:lstStyle/>
        <a:p>
          <a:endParaRPr lang="zh-TW" altLang="en-US"/>
        </a:p>
      </dgm:t>
    </dgm:pt>
    <dgm:pt modelId="{6F30141B-1EA7-4DC1-A5BD-90275C4A9823}" type="sibTrans" cxnId="{A280F487-976C-4A8A-9B08-A48766407939}">
      <dgm:prSet/>
      <dgm:spPr/>
      <dgm:t>
        <a:bodyPr/>
        <a:lstStyle/>
        <a:p>
          <a:endParaRPr lang="zh-TW" altLang="en-US"/>
        </a:p>
      </dgm:t>
    </dgm:pt>
    <dgm:pt modelId="{87B52315-C4E5-4B7B-94F9-867F29D659B3}">
      <dgm:prSet phldrT="[文字]"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14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議約及簽約階段</a:t>
          </a:r>
        </a:p>
      </dgm:t>
    </dgm:pt>
    <dgm:pt modelId="{BAA1B7E9-7535-4A16-BC53-8649F50913A3}" type="parTrans" cxnId="{1410596A-A627-4F73-8827-5EB7D0E30F4E}">
      <dgm:prSet/>
      <dgm:spPr/>
      <dgm:t>
        <a:bodyPr/>
        <a:lstStyle/>
        <a:p>
          <a:endParaRPr lang="zh-TW" altLang="en-US"/>
        </a:p>
      </dgm:t>
    </dgm:pt>
    <dgm:pt modelId="{C8B2570B-6E85-48B0-BE9F-C4836B6FBC63}" type="sibTrans" cxnId="{1410596A-A627-4F73-8827-5EB7D0E30F4E}">
      <dgm:prSet/>
      <dgm:spPr/>
      <dgm:t>
        <a:bodyPr/>
        <a:lstStyle/>
        <a:p>
          <a:endParaRPr lang="zh-TW" altLang="en-US"/>
        </a:p>
      </dgm:t>
    </dgm:pt>
    <dgm:pt modelId="{6689608E-4655-419B-9972-0E3741FEA7C9}">
      <dgm:prSet phldrT="[文字]"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14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２</a:t>
          </a:r>
        </a:p>
      </dgm:t>
    </dgm:pt>
    <dgm:pt modelId="{270C8C8C-1557-4204-AD51-09B3EBF42F10}" type="parTrans" cxnId="{D45F0A8A-2280-4CE0-8B09-C7E51BF36CC9}">
      <dgm:prSet/>
      <dgm:spPr/>
      <dgm:t>
        <a:bodyPr/>
        <a:lstStyle/>
        <a:p>
          <a:endParaRPr lang="zh-TW" altLang="en-US"/>
        </a:p>
      </dgm:t>
    </dgm:pt>
    <dgm:pt modelId="{B6056FF1-BE2E-4C4A-9F1E-E37BE343B5B4}" type="sibTrans" cxnId="{D45F0A8A-2280-4CE0-8B09-C7E51BF36CC9}">
      <dgm:prSet/>
      <dgm:spPr/>
      <dgm:t>
        <a:bodyPr/>
        <a:lstStyle/>
        <a:p>
          <a:endParaRPr lang="zh-TW" altLang="en-US"/>
        </a:p>
      </dgm:t>
    </dgm:pt>
    <dgm:pt modelId="{B8113BC0-D177-4DA7-BAE2-D5CD9F3D5BFD}">
      <dgm:prSet phldrT="[文字]"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14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工作執行計畫書審查</a:t>
          </a:r>
        </a:p>
      </dgm:t>
    </dgm:pt>
    <dgm:pt modelId="{A1B892DF-8F2B-4420-82FF-29627B935BA2}" type="parTrans" cxnId="{FE5B7659-55CD-41B9-B67A-53543D43100B}">
      <dgm:prSet/>
      <dgm:spPr/>
      <dgm:t>
        <a:bodyPr/>
        <a:lstStyle/>
        <a:p>
          <a:endParaRPr lang="zh-TW" altLang="en-US"/>
        </a:p>
      </dgm:t>
    </dgm:pt>
    <dgm:pt modelId="{E02829BE-E5CC-48BC-8F65-3C9C015D1124}" type="sibTrans" cxnId="{FE5B7659-55CD-41B9-B67A-53543D43100B}">
      <dgm:prSet/>
      <dgm:spPr/>
      <dgm:t>
        <a:bodyPr/>
        <a:lstStyle/>
        <a:p>
          <a:endParaRPr lang="zh-TW" altLang="en-US"/>
        </a:p>
      </dgm:t>
    </dgm:pt>
    <dgm:pt modelId="{7F331DBF-EE84-45B1-A755-0CBDA7A8DDCA}">
      <dgm:prSet phldrT="[文字]"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14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３</a:t>
          </a:r>
        </a:p>
      </dgm:t>
    </dgm:pt>
    <dgm:pt modelId="{ECFA092F-DBFC-4DD5-8217-24AADC3211A3}" type="parTrans" cxnId="{0E249467-2FA2-4497-B7A1-8496FD9BF160}">
      <dgm:prSet/>
      <dgm:spPr/>
      <dgm:t>
        <a:bodyPr/>
        <a:lstStyle/>
        <a:p>
          <a:endParaRPr lang="zh-TW" altLang="en-US"/>
        </a:p>
      </dgm:t>
    </dgm:pt>
    <dgm:pt modelId="{F8A65133-6CE8-4B5D-BA2B-A298097BF774}" type="sibTrans" cxnId="{0E249467-2FA2-4497-B7A1-8496FD9BF160}">
      <dgm:prSet/>
      <dgm:spPr/>
      <dgm:t>
        <a:bodyPr/>
        <a:lstStyle/>
        <a:p>
          <a:endParaRPr lang="zh-TW" altLang="en-US"/>
        </a:p>
      </dgm:t>
    </dgm:pt>
    <dgm:pt modelId="{C885276B-289F-493F-8E6A-58B40F7C7095}">
      <dgm:prSet phldrT="[文字]"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14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可行性評估、公聽會</a:t>
          </a:r>
        </a:p>
      </dgm:t>
    </dgm:pt>
    <dgm:pt modelId="{6B702081-E8C9-4615-9C88-DF74895A27AD}" type="parTrans" cxnId="{31D6D0BB-6B34-4CAB-B141-66487A216135}">
      <dgm:prSet/>
      <dgm:spPr/>
      <dgm:t>
        <a:bodyPr/>
        <a:lstStyle/>
        <a:p>
          <a:endParaRPr lang="zh-TW" altLang="en-US"/>
        </a:p>
      </dgm:t>
    </dgm:pt>
    <dgm:pt modelId="{2FE6C2F3-6812-4184-8618-5117284B9674}" type="sibTrans" cxnId="{31D6D0BB-6B34-4CAB-B141-66487A216135}">
      <dgm:prSet/>
      <dgm:spPr/>
      <dgm:t>
        <a:bodyPr/>
        <a:lstStyle/>
        <a:p>
          <a:endParaRPr lang="zh-TW" altLang="en-US"/>
        </a:p>
      </dgm:t>
    </dgm:pt>
    <dgm:pt modelId="{C528D27B-8F89-45CC-AF96-4C360236639B}" type="pres">
      <dgm:prSet presAssocID="{2B95AFE7-95CA-416F-95F7-DF6796B3BAB2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176A440-FFAA-4E99-B733-D8BA277CF8DB}" type="pres">
      <dgm:prSet presAssocID="{2B95AFE7-95CA-416F-95F7-DF6796B3BAB2}" presName="arrow" presStyleLbl="bgShp" presStyleIdx="0" presStyleCnt="1"/>
      <dgm:spPr/>
    </dgm:pt>
    <dgm:pt modelId="{C69D1DCD-EEDC-4584-8FDC-5C54AE7CA99F}" type="pres">
      <dgm:prSet presAssocID="{2B95AFE7-95CA-416F-95F7-DF6796B3BAB2}" presName="linearProcess" presStyleCnt="0"/>
      <dgm:spPr/>
    </dgm:pt>
    <dgm:pt modelId="{5871E309-484A-471E-92FE-1AF698EC378C}" type="pres">
      <dgm:prSet presAssocID="{B5A94109-3AE4-433E-BC70-7BD8D01383C2}" presName="text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47C869F-3D52-498B-AADC-B338F74F83D9}" type="pres">
      <dgm:prSet presAssocID="{71D20FC1-21A9-499A-A0F0-02866397506A}" presName="sibTrans" presStyleCnt="0"/>
      <dgm:spPr/>
    </dgm:pt>
    <dgm:pt modelId="{D4C47581-6649-4BA5-B9B2-8315FDE17D61}" type="pres">
      <dgm:prSet presAssocID="{6689608E-4655-419B-9972-0E3741FEA7C9}" presName="text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81DFBDF-704C-4067-82B2-11F1E4ABAE90}" type="pres">
      <dgm:prSet presAssocID="{B6056FF1-BE2E-4C4A-9F1E-E37BE343B5B4}" presName="sibTrans" presStyleCnt="0"/>
      <dgm:spPr/>
    </dgm:pt>
    <dgm:pt modelId="{23319942-C919-4E90-8F2A-9D5F05D29B4E}" type="pres">
      <dgm:prSet presAssocID="{7F331DBF-EE84-45B1-A755-0CBDA7A8DDCA}" presName="text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DCABE5B-1B97-4E26-9FA1-B6C856D6D343}" type="pres">
      <dgm:prSet presAssocID="{F8A65133-6CE8-4B5D-BA2B-A298097BF774}" presName="sibTrans" presStyleCnt="0"/>
      <dgm:spPr/>
    </dgm:pt>
    <dgm:pt modelId="{6B9F915D-18BD-4D6D-A7FD-6EE4199478E0}" type="pres">
      <dgm:prSet presAssocID="{83CB3E5B-1081-417E-BEE4-ECA0F6100F8A}" presName="text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F02C29F-3819-4470-BEE5-4321EA4D0354}" type="pres">
      <dgm:prSet presAssocID="{76F75B42-889F-4B7E-B16C-1139B219B3C7}" presName="sibTrans" presStyleCnt="0"/>
      <dgm:spPr/>
    </dgm:pt>
    <dgm:pt modelId="{56CE44FE-A25E-442C-BB59-94101FEB61D9}" type="pres">
      <dgm:prSet presAssocID="{22C302E8-9816-4393-9E48-6CFE55E85C4C}" presName="text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45C4693-43A0-40AC-8CAF-EA1C56B87EED}" type="pres">
      <dgm:prSet presAssocID="{7754D063-D3C1-4A82-AD46-74AE0C6F3EF8}" presName="sibTrans" presStyleCnt="0"/>
      <dgm:spPr/>
    </dgm:pt>
    <dgm:pt modelId="{91F5AA22-E8C2-4937-A6F3-E4F73DCAEFAB}" type="pres">
      <dgm:prSet presAssocID="{F992D7A7-2DFD-4972-BBD6-9FE5BB84C2A4}" presName="text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AA52FE1-03CA-42F7-BF76-5006381BF13A}" type="pres">
      <dgm:prSet presAssocID="{01D8D4F0-AF6C-4FB9-ABD7-24443885B318}" presName="sibTrans" presStyleCnt="0"/>
      <dgm:spPr/>
    </dgm:pt>
    <dgm:pt modelId="{E986A085-4625-45FA-8DE5-9AB8BB7B1F1D}" type="pres">
      <dgm:prSet presAssocID="{4AF55EDD-0855-4F24-94F3-92105FD769F7}" presName="text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AB9739-A0AB-4C5E-A7CF-721C5F41BA65}" type="pres">
      <dgm:prSet presAssocID="{421D0161-3ECB-4754-A967-A1B57763B286}" presName="sibTrans" presStyleCnt="0"/>
      <dgm:spPr/>
    </dgm:pt>
    <dgm:pt modelId="{C5B37213-C4B5-42FA-8882-4AD76569D7E6}" type="pres">
      <dgm:prSet presAssocID="{AA5B0A65-8AD4-4C02-B003-EE2ECD6756E4}" presName="text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4A5B2B6-E34C-4E3E-B719-8D0791A5757B}" srcId="{2B95AFE7-95CA-416F-95F7-DF6796B3BAB2}" destId="{22C302E8-9816-4393-9E48-6CFE55E85C4C}" srcOrd="4" destOrd="0" parTransId="{5D7E0F62-12B4-4C64-8FFC-2BEB0AD3B1CB}" sibTransId="{7754D063-D3C1-4A82-AD46-74AE0C6F3EF8}"/>
    <dgm:cxn modelId="{172A2DE4-815D-491E-8C10-05D81FEA4444}" srcId="{F992D7A7-2DFD-4972-BBD6-9FE5BB84C2A4}" destId="{1C5ECBEB-912D-4090-AB7F-95757EC34BC2}" srcOrd="0" destOrd="0" parTransId="{7B41110C-B717-4AA9-83B1-2B06064B2C04}" sibTransId="{DC0E95A3-7F34-4FEF-A8FF-39A6A493C502}"/>
    <dgm:cxn modelId="{0E249467-2FA2-4497-B7A1-8496FD9BF160}" srcId="{2B95AFE7-95CA-416F-95F7-DF6796B3BAB2}" destId="{7F331DBF-EE84-45B1-A755-0CBDA7A8DDCA}" srcOrd="2" destOrd="0" parTransId="{ECFA092F-DBFC-4DD5-8217-24AADC3211A3}" sibTransId="{F8A65133-6CE8-4B5D-BA2B-A298097BF774}"/>
    <dgm:cxn modelId="{FE5B7659-55CD-41B9-B67A-53543D43100B}" srcId="{6689608E-4655-419B-9972-0E3741FEA7C9}" destId="{B8113BC0-D177-4DA7-BAE2-D5CD9F3D5BFD}" srcOrd="0" destOrd="0" parTransId="{A1B892DF-8F2B-4420-82FF-29627B935BA2}" sibTransId="{E02829BE-E5CC-48BC-8F65-3C9C015D1124}"/>
    <dgm:cxn modelId="{F182FA1B-57BA-4B90-B2F0-AB672060B6A5}" type="presOf" srcId="{B8113BC0-D177-4DA7-BAE2-D5CD9F3D5BFD}" destId="{D4C47581-6649-4BA5-B9B2-8315FDE17D61}" srcOrd="0" destOrd="1" presId="urn:microsoft.com/office/officeart/2005/8/layout/hProcess9"/>
    <dgm:cxn modelId="{D45F0A8A-2280-4CE0-8B09-C7E51BF36CC9}" srcId="{2B95AFE7-95CA-416F-95F7-DF6796B3BAB2}" destId="{6689608E-4655-419B-9972-0E3741FEA7C9}" srcOrd="1" destOrd="0" parTransId="{270C8C8C-1557-4204-AD51-09B3EBF42F10}" sibTransId="{B6056FF1-BE2E-4C4A-9F1E-E37BE343B5B4}"/>
    <dgm:cxn modelId="{D1DE7C8E-9F8E-40EA-AF94-8D8285441EF2}" type="presOf" srcId="{F992D7A7-2DFD-4972-BBD6-9FE5BB84C2A4}" destId="{91F5AA22-E8C2-4937-A6F3-E4F73DCAEFAB}" srcOrd="0" destOrd="0" presId="urn:microsoft.com/office/officeart/2005/8/layout/hProcess9"/>
    <dgm:cxn modelId="{09F907E2-AB6B-4999-A113-62FE5F212A8A}" type="presOf" srcId="{83CB3E5B-1081-417E-BEE4-ECA0F6100F8A}" destId="{6B9F915D-18BD-4D6D-A7FD-6EE4199478E0}" srcOrd="0" destOrd="0" presId="urn:microsoft.com/office/officeart/2005/8/layout/hProcess9"/>
    <dgm:cxn modelId="{B2A9C567-D7C4-4D44-B827-35CF04418271}" type="presOf" srcId="{7F331DBF-EE84-45B1-A755-0CBDA7A8DDCA}" destId="{23319942-C919-4E90-8F2A-9D5F05D29B4E}" srcOrd="0" destOrd="0" presId="urn:microsoft.com/office/officeart/2005/8/layout/hProcess9"/>
    <dgm:cxn modelId="{B59A3232-6072-443D-BCEA-EEF720900849}" type="presOf" srcId="{87B52315-C4E5-4B7B-94F9-867F29D659B3}" destId="{C5B37213-C4B5-42FA-8882-4AD76569D7E6}" srcOrd="0" destOrd="1" presId="urn:microsoft.com/office/officeart/2005/8/layout/hProcess9"/>
    <dgm:cxn modelId="{160E5251-F07F-4891-8D5C-E985FEF7D9D5}" type="presOf" srcId="{2B95AFE7-95CA-416F-95F7-DF6796B3BAB2}" destId="{C528D27B-8F89-45CC-AF96-4C360236639B}" srcOrd="0" destOrd="0" presId="urn:microsoft.com/office/officeart/2005/8/layout/hProcess9"/>
    <dgm:cxn modelId="{1410596A-A627-4F73-8827-5EB7D0E30F4E}" srcId="{AA5B0A65-8AD4-4C02-B003-EE2ECD6756E4}" destId="{87B52315-C4E5-4B7B-94F9-867F29D659B3}" srcOrd="0" destOrd="0" parTransId="{BAA1B7E9-7535-4A16-BC53-8649F50913A3}" sibTransId="{C8B2570B-6E85-48B0-BE9F-C4836B6FBC63}"/>
    <dgm:cxn modelId="{A280F487-976C-4A8A-9B08-A48766407939}" srcId="{4AF55EDD-0855-4F24-94F3-92105FD769F7}" destId="{F47CAB85-6B71-4447-ABCA-8E93CEB14D71}" srcOrd="0" destOrd="0" parTransId="{F4C00624-F8F8-4397-936F-9FF92722A010}" sibTransId="{6F30141B-1EA7-4DC1-A5BD-90275C4A9823}"/>
    <dgm:cxn modelId="{3F4E6496-D69B-4743-848E-259FC26E2BCE}" srcId="{2B95AFE7-95CA-416F-95F7-DF6796B3BAB2}" destId="{B5A94109-3AE4-433E-BC70-7BD8D01383C2}" srcOrd="0" destOrd="0" parTransId="{FFD4D4F8-0AA6-4D6C-B28F-00770CEBDAE6}" sibTransId="{71D20FC1-21A9-499A-A0F0-02866397506A}"/>
    <dgm:cxn modelId="{9EA9D178-CB3C-434E-8A24-F9F387A2CA90}" type="presOf" srcId="{4AF55EDD-0855-4F24-94F3-92105FD769F7}" destId="{E986A085-4625-45FA-8DE5-9AB8BB7B1F1D}" srcOrd="0" destOrd="0" presId="urn:microsoft.com/office/officeart/2005/8/layout/hProcess9"/>
    <dgm:cxn modelId="{DF9B0534-0B06-45BD-9E7F-DC2120187F5B}" type="presOf" srcId="{A2A563CA-686F-47AF-9B72-590745BA8860}" destId="{6B9F915D-18BD-4D6D-A7FD-6EE4199478E0}" srcOrd="0" destOrd="1" presId="urn:microsoft.com/office/officeart/2005/8/layout/hProcess9"/>
    <dgm:cxn modelId="{CCF61D40-B791-4FC4-BB21-BD74B7BA90ED}" type="presOf" srcId="{AA5B0A65-8AD4-4C02-B003-EE2ECD6756E4}" destId="{C5B37213-C4B5-42FA-8882-4AD76569D7E6}" srcOrd="0" destOrd="0" presId="urn:microsoft.com/office/officeart/2005/8/layout/hProcess9"/>
    <dgm:cxn modelId="{E28C3115-3F6C-49E4-A6E1-3E101DEAD005}" type="presOf" srcId="{B5A94109-3AE4-433E-BC70-7BD8D01383C2}" destId="{5871E309-484A-471E-92FE-1AF698EC378C}" srcOrd="0" destOrd="0" presId="urn:microsoft.com/office/officeart/2005/8/layout/hProcess9"/>
    <dgm:cxn modelId="{38370ED3-F480-4548-B786-39BFBE116FA6}" type="presOf" srcId="{22C302E8-9816-4393-9E48-6CFE55E85C4C}" destId="{56CE44FE-A25E-442C-BB59-94101FEB61D9}" srcOrd="0" destOrd="0" presId="urn:microsoft.com/office/officeart/2005/8/layout/hProcess9"/>
    <dgm:cxn modelId="{59B73093-2230-4FBD-9B4F-024A9D31CDA1}" srcId="{B5A94109-3AE4-433E-BC70-7BD8D01383C2}" destId="{5104A55D-28DD-4459-A642-9E68B1879606}" srcOrd="0" destOrd="0" parTransId="{2498F73B-E365-4935-AA0B-D88BBB559740}" sibTransId="{52FE2536-31C8-48E7-AF33-14DA69E1A52C}"/>
    <dgm:cxn modelId="{D82C4716-2972-443C-8EDE-F70147FA41CE}" srcId="{2B95AFE7-95CA-416F-95F7-DF6796B3BAB2}" destId="{4AF55EDD-0855-4F24-94F3-92105FD769F7}" srcOrd="6" destOrd="0" parTransId="{8FE210FF-6D65-4B29-BBBF-C2C50CA68425}" sibTransId="{421D0161-3ECB-4754-A967-A1B57763B286}"/>
    <dgm:cxn modelId="{B3515ED8-A1C8-4C89-9822-41314A75E893}" type="presOf" srcId="{1C5ECBEB-912D-4090-AB7F-95757EC34BC2}" destId="{91F5AA22-E8C2-4937-A6F3-E4F73DCAEFAB}" srcOrd="0" destOrd="1" presId="urn:microsoft.com/office/officeart/2005/8/layout/hProcess9"/>
    <dgm:cxn modelId="{30E9AF74-22B7-472D-899D-B70BEB9040A7}" srcId="{2B95AFE7-95CA-416F-95F7-DF6796B3BAB2}" destId="{F992D7A7-2DFD-4972-BBD6-9FE5BB84C2A4}" srcOrd="5" destOrd="0" parTransId="{CCFEC999-6E4F-4C7D-AB21-403253BCE8AB}" sibTransId="{01D8D4F0-AF6C-4FB9-ABD7-24443885B318}"/>
    <dgm:cxn modelId="{31D6D0BB-6B34-4CAB-B141-66487A216135}" srcId="{7F331DBF-EE84-45B1-A755-0CBDA7A8DDCA}" destId="{C885276B-289F-493F-8E6A-58B40F7C7095}" srcOrd="0" destOrd="0" parTransId="{6B702081-E8C9-4615-9C88-DF74895A27AD}" sibTransId="{2FE6C2F3-6812-4184-8618-5117284B9674}"/>
    <dgm:cxn modelId="{011AA086-D086-4439-88EA-C314EB74BC6A}" type="presOf" srcId="{A71B818C-D668-44C8-B7B9-2A1D9DBE266E}" destId="{56CE44FE-A25E-442C-BB59-94101FEB61D9}" srcOrd="0" destOrd="1" presId="urn:microsoft.com/office/officeart/2005/8/layout/hProcess9"/>
    <dgm:cxn modelId="{5F2E6BF2-1AEF-47B4-9B08-164553091E12}" srcId="{2B95AFE7-95CA-416F-95F7-DF6796B3BAB2}" destId="{83CB3E5B-1081-417E-BEE4-ECA0F6100F8A}" srcOrd="3" destOrd="0" parTransId="{80FF11AB-7F4D-4C52-81C8-494D36C52498}" sibTransId="{76F75B42-889F-4B7E-B16C-1139B219B3C7}"/>
    <dgm:cxn modelId="{E63FAFA3-2D3A-4840-B78E-5799F8619068}" type="presOf" srcId="{5104A55D-28DD-4459-A642-9E68B1879606}" destId="{5871E309-484A-471E-92FE-1AF698EC378C}" srcOrd="0" destOrd="1" presId="urn:microsoft.com/office/officeart/2005/8/layout/hProcess9"/>
    <dgm:cxn modelId="{606F9F66-0A8C-4FBC-BC3F-795150165B2B}" srcId="{2B95AFE7-95CA-416F-95F7-DF6796B3BAB2}" destId="{AA5B0A65-8AD4-4C02-B003-EE2ECD6756E4}" srcOrd="7" destOrd="0" parTransId="{CA41E6AC-0B82-46AE-B288-4326C2E5ABE6}" sibTransId="{14FA9EA4-9CEA-4A85-87A7-3D368F2409A5}"/>
    <dgm:cxn modelId="{E96A358C-3CF5-4922-B149-48E92727FB53}" srcId="{83CB3E5B-1081-417E-BEE4-ECA0F6100F8A}" destId="{A2A563CA-686F-47AF-9B72-590745BA8860}" srcOrd="0" destOrd="0" parTransId="{10947D9F-5ABD-4385-9558-7541F7B03B58}" sibTransId="{811C1B28-18AE-4882-8452-6B4208441618}"/>
    <dgm:cxn modelId="{446FF324-73EC-4C8E-B037-698106C8B944}" type="presOf" srcId="{F47CAB85-6B71-4447-ABCA-8E93CEB14D71}" destId="{E986A085-4625-45FA-8DE5-9AB8BB7B1F1D}" srcOrd="0" destOrd="1" presId="urn:microsoft.com/office/officeart/2005/8/layout/hProcess9"/>
    <dgm:cxn modelId="{A4609DC8-FEE8-490B-896D-66600C562DF1}" type="presOf" srcId="{C885276B-289F-493F-8E6A-58B40F7C7095}" destId="{23319942-C919-4E90-8F2A-9D5F05D29B4E}" srcOrd="0" destOrd="1" presId="urn:microsoft.com/office/officeart/2005/8/layout/hProcess9"/>
    <dgm:cxn modelId="{C93AA70C-F1E5-4A44-9412-501009A49152}" type="presOf" srcId="{6689608E-4655-419B-9972-0E3741FEA7C9}" destId="{D4C47581-6649-4BA5-B9B2-8315FDE17D61}" srcOrd="0" destOrd="0" presId="urn:microsoft.com/office/officeart/2005/8/layout/hProcess9"/>
    <dgm:cxn modelId="{BE8B1E34-4A56-4F06-8D83-A5ABF684E847}" srcId="{22C302E8-9816-4393-9E48-6CFE55E85C4C}" destId="{A71B818C-D668-44C8-B7B9-2A1D9DBE266E}" srcOrd="0" destOrd="0" parTransId="{96F28CAA-FFF2-40E2-93A3-BDC069196F31}" sibTransId="{D8BC5308-8B4A-43A5-A578-030976577B4E}"/>
    <dgm:cxn modelId="{4AC9DE13-2E78-4095-8BA9-CBB974419762}" type="presParOf" srcId="{C528D27B-8F89-45CC-AF96-4C360236639B}" destId="{0176A440-FFAA-4E99-B733-D8BA277CF8DB}" srcOrd="0" destOrd="0" presId="urn:microsoft.com/office/officeart/2005/8/layout/hProcess9"/>
    <dgm:cxn modelId="{1011D8E3-D9A1-430D-B879-ACFC2D4C0805}" type="presParOf" srcId="{C528D27B-8F89-45CC-AF96-4C360236639B}" destId="{C69D1DCD-EEDC-4584-8FDC-5C54AE7CA99F}" srcOrd="1" destOrd="0" presId="urn:microsoft.com/office/officeart/2005/8/layout/hProcess9"/>
    <dgm:cxn modelId="{252DFFDC-827D-4DD8-87A9-26295D742B6C}" type="presParOf" srcId="{C69D1DCD-EEDC-4584-8FDC-5C54AE7CA99F}" destId="{5871E309-484A-471E-92FE-1AF698EC378C}" srcOrd="0" destOrd="0" presId="urn:microsoft.com/office/officeart/2005/8/layout/hProcess9"/>
    <dgm:cxn modelId="{AD5E1235-2FC4-4374-85E0-E03A257880EF}" type="presParOf" srcId="{C69D1DCD-EEDC-4584-8FDC-5C54AE7CA99F}" destId="{A47C869F-3D52-498B-AADC-B338F74F83D9}" srcOrd="1" destOrd="0" presId="urn:microsoft.com/office/officeart/2005/8/layout/hProcess9"/>
    <dgm:cxn modelId="{FFC5E4E1-B890-4273-B890-8D3A2F6E65C1}" type="presParOf" srcId="{C69D1DCD-EEDC-4584-8FDC-5C54AE7CA99F}" destId="{D4C47581-6649-4BA5-B9B2-8315FDE17D61}" srcOrd="2" destOrd="0" presId="urn:microsoft.com/office/officeart/2005/8/layout/hProcess9"/>
    <dgm:cxn modelId="{7AA5C432-A06C-4615-86AB-FCDD398DA76B}" type="presParOf" srcId="{C69D1DCD-EEDC-4584-8FDC-5C54AE7CA99F}" destId="{D81DFBDF-704C-4067-82B2-11F1E4ABAE90}" srcOrd="3" destOrd="0" presId="urn:microsoft.com/office/officeart/2005/8/layout/hProcess9"/>
    <dgm:cxn modelId="{1C0479DA-0A07-43DB-BCD0-6D8E4636EF81}" type="presParOf" srcId="{C69D1DCD-EEDC-4584-8FDC-5C54AE7CA99F}" destId="{23319942-C919-4E90-8F2A-9D5F05D29B4E}" srcOrd="4" destOrd="0" presId="urn:microsoft.com/office/officeart/2005/8/layout/hProcess9"/>
    <dgm:cxn modelId="{DDF4EA18-F100-451E-950F-8419A629791E}" type="presParOf" srcId="{C69D1DCD-EEDC-4584-8FDC-5C54AE7CA99F}" destId="{ADCABE5B-1B97-4E26-9FA1-B6C856D6D343}" srcOrd="5" destOrd="0" presId="urn:microsoft.com/office/officeart/2005/8/layout/hProcess9"/>
    <dgm:cxn modelId="{426029D5-6301-49B9-93A7-C8BBF32BEE7E}" type="presParOf" srcId="{C69D1DCD-EEDC-4584-8FDC-5C54AE7CA99F}" destId="{6B9F915D-18BD-4D6D-A7FD-6EE4199478E0}" srcOrd="6" destOrd="0" presId="urn:microsoft.com/office/officeart/2005/8/layout/hProcess9"/>
    <dgm:cxn modelId="{5CE8153F-4932-4F35-A11F-2A8B1560A1ED}" type="presParOf" srcId="{C69D1DCD-EEDC-4584-8FDC-5C54AE7CA99F}" destId="{5F02C29F-3819-4470-BEE5-4321EA4D0354}" srcOrd="7" destOrd="0" presId="urn:microsoft.com/office/officeart/2005/8/layout/hProcess9"/>
    <dgm:cxn modelId="{83675BE2-44D9-49BF-9A76-87B168CD16F4}" type="presParOf" srcId="{C69D1DCD-EEDC-4584-8FDC-5C54AE7CA99F}" destId="{56CE44FE-A25E-442C-BB59-94101FEB61D9}" srcOrd="8" destOrd="0" presId="urn:microsoft.com/office/officeart/2005/8/layout/hProcess9"/>
    <dgm:cxn modelId="{FBAD8B61-2E01-43A8-9ACA-911049995712}" type="presParOf" srcId="{C69D1DCD-EEDC-4584-8FDC-5C54AE7CA99F}" destId="{B45C4693-43A0-40AC-8CAF-EA1C56B87EED}" srcOrd="9" destOrd="0" presId="urn:microsoft.com/office/officeart/2005/8/layout/hProcess9"/>
    <dgm:cxn modelId="{C715C461-ADFE-4255-81C7-924055B42438}" type="presParOf" srcId="{C69D1DCD-EEDC-4584-8FDC-5C54AE7CA99F}" destId="{91F5AA22-E8C2-4937-A6F3-E4F73DCAEFAB}" srcOrd="10" destOrd="0" presId="urn:microsoft.com/office/officeart/2005/8/layout/hProcess9"/>
    <dgm:cxn modelId="{DA0C617A-5F9E-4B1F-B987-43A5DCA617BE}" type="presParOf" srcId="{C69D1DCD-EEDC-4584-8FDC-5C54AE7CA99F}" destId="{2AA52FE1-03CA-42F7-BF76-5006381BF13A}" srcOrd="11" destOrd="0" presId="urn:microsoft.com/office/officeart/2005/8/layout/hProcess9"/>
    <dgm:cxn modelId="{91C20904-FAC8-4FB7-8C7E-B143034431E3}" type="presParOf" srcId="{C69D1DCD-EEDC-4584-8FDC-5C54AE7CA99F}" destId="{E986A085-4625-45FA-8DE5-9AB8BB7B1F1D}" srcOrd="12" destOrd="0" presId="urn:microsoft.com/office/officeart/2005/8/layout/hProcess9"/>
    <dgm:cxn modelId="{BD936748-C683-42AF-AC95-6EED1F5ABDB2}" type="presParOf" srcId="{C69D1DCD-EEDC-4584-8FDC-5C54AE7CA99F}" destId="{0AAB9739-A0AB-4C5E-A7CF-721C5F41BA65}" srcOrd="13" destOrd="0" presId="urn:microsoft.com/office/officeart/2005/8/layout/hProcess9"/>
    <dgm:cxn modelId="{E7264A2F-B51F-4C0A-9A06-DD93C6C22CA1}" type="presParOf" srcId="{C69D1DCD-EEDC-4584-8FDC-5C54AE7CA99F}" destId="{C5B37213-C4B5-42FA-8882-4AD76569D7E6}" srcOrd="1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E6586E-465E-43FD-8617-45734C8CEC6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7BCF5E0-D44A-4CC1-B779-D2A71B65CE61}">
      <dgm:prSet phldrT="[文字]" custT="1"/>
      <dgm:spPr/>
      <dgm:t>
        <a:bodyPr/>
        <a:lstStyle/>
        <a:p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基地環境概述</a:t>
          </a:r>
        </a:p>
      </dgm:t>
    </dgm:pt>
    <dgm:pt modelId="{B5DD75DC-8242-4F13-9E8A-62A2E062C40F}" type="parTrans" cxnId="{282D3E29-670C-44FB-9E31-B7FCE6FFCF83}">
      <dgm:prSet/>
      <dgm:spPr/>
      <dgm:t>
        <a:bodyPr/>
        <a:lstStyle/>
        <a:p>
          <a:endParaRPr lang="zh-TW" altLang="en-US"/>
        </a:p>
      </dgm:t>
    </dgm:pt>
    <dgm:pt modelId="{2D3E47D7-540C-43D5-96B0-857E1528BF26}" type="sibTrans" cxnId="{282D3E29-670C-44FB-9E31-B7FCE6FFCF83}">
      <dgm:prSet/>
      <dgm:spPr/>
      <dgm:t>
        <a:bodyPr/>
        <a:lstStyle/>
        <a:p>
          <a:endParaRPr lang="zh-TW" altLang="en-US"/>
        </a:p>
      </dgm:t>
    </dgm:pt>
    <dgm:pt modelId="{7B581ED6-EA08-433F-B8C4-843E397EF39A}">
      <dgm:prSet phldrT="[文字]" custT="1"/>
      <dgm:spPr/>
      <dgm:t>
        <a:bodyPr/>
        <a:lstStyle/>
        <a:p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規劃設計構想</a:t>
          </a:r>
        </a:p>
      </dgm:t>
    </dgm:pt>
    <dgm:pt modelId="{970CA8DB-C4D8-4B9E-AE31-96E2A027B476}" type="parTrans" cxnId="{B31FA38E-9FE7-4FA9-9A0C-EA9BBF012DEF}">
      <dgm:prSet/>
      <dgm:spPr/>
      <dgm:t>
        <a:bodyPr/>
        <a:lstStyle/>
        <a:p>
          <a:endParaRPr lang="zh-TW" altLang="en-US"/>
        </a:p>
      </dgm:t>
    </dgm:pt>
    <dgm:pt modelId="{41ACB81B-C573-4E6F-8D50-844EA382FA8C}" type="sibTrans" cxnId="{B31FA38E-9FE7-4FA9-9A0C-EA9BBF012DEF}">
      <dgm:prSet/>
      <dgm:spPr/>
      <dgm:t>
        <a:bodyPr/>
        <a:lstStyle/>
        <a:p>
          <a:endParaRPr lang="zh-TW" altLang="en-US"/>
        </a:p>
      </dgm:t>
    </dgm:pt>
    <dgm:pt modelId="{A4B58D72-1D6D-49E5-B39C-913745163B54}">
      <dgm:prSet phldrT="[文字]" custT="1"/>
      <dgm:spPr/>
      <dgm:t>
        <a:bodyPr/>
        <a:lstStyle/>
        <a:p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預計進度說明</a:t>
          </a:r>
        </a:p>
      </dgm:t>
    </dgm:pt>
    <dgm:pt modelId="{5D9E10E6-32F9-42E5-A1CD-15D2FD431B80}" type="parTrans" cxnId="{C08D3E92-7061-432E-9E92-0D73164F662D}">
      <dgm:prSet/>
      <dgm:spPr/>
      <dgm:t>
        <a:bodyPr/>
        <a:lstStyle/>
        <a:p>
          <a:endParaRPr lang="zh-TW" altLang="en-US"/>
        </a:p>
      </dgm:t>
    </dgm:pt>
    <dgm:pt modelId="{18625F53-4C83-4EF0-AED5-81DA8CD45F6D}" type="sibTrans" cxnId="{C08D3E92-7061-432E-9E92-0D73164F662D}">
      <dgm:prSet/>
      <dgm:spPr/>
      <dgm:t>
        <a:bodyPr/>
        <a:lstStyle/>
        <a:p>
          <a:endParaRPr lang="zh-TW" altLang="en-US"/>
        </a:p>
      </dgm:t>
    </dgm:pt>
    <dgm:pt modelId="{67A3C41C-3669-4972-B3D9-A90AA17BBE98}" type="pres">
      <dgm:prSet presAssocID="{9EE6586E-465E-43FD-8617-45734C8CEC6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447933C0-0ADD-4288-83E5-D2CA04D9CE3A}" type="pres">
      <dgm:prSet presAssocID="{9EE6586E-465E-43FD-8617-45734C8CEC67}" presName="Name1" presStyleCnt="0"/>
      <dgm:spPr/>
    </dgm:pt>
    <dgm:pt modelId="{FB84E8B5-3174-4514-9FC7-8317F0919F0C}" type="pres">
      <dgm:prSet presAssocID="{9EE6586E-465E-43FD-8617-45734C8CEC67}" presName="cycle" presStyleCnt="0"/>
      <dgm:spPr/>
    </dgm:pt>
    <dgm:pt modelId="{0999642F-12FA-4D30-845B-D5EEA5F1C659}" type="pres">
      <dgm:prSet presAssocID="{9EE6586E-465E-43FD-8617-45734C8CEC67}" presName="srcNode" presStyleLbl="node1" presStyleIdx="0" presStyleCnt="3"/>
      <dgm:spPr/>
    </dgm:pt>
    <dgm:pt modelId="{8E07C9A8-D258-4B6D-8BA5-68EC4F757961}" type="pres">
      <dgm:prSet presAssocID="{9EE6586E-465E-43FD-8617-45734C8CEC67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D663C3DD-01BD-48F8-8E4C-298C94CE411F}" type="pres">
      <dgm:prSet presAssocID="{9EE6586E-465E-43FD-8617-45734C8CEC67}" presName="extraNode" presStyleLbl="node1" presStyleIdx="0" presStyleCnt="3"/>
      <dgm:spPr/>
    </dgm:pt>
    <dgm:pt modelId="{544FD3D9-C6D0-4692-B3E7-718F3BA052ED}" type="pres">
      <dgm:prSet presAssocID="{9EE6586E-465E-43FD-8617-45734C8CEC67}" presName="dstNode" presStyleLbl="node1" presStyleIdx="0" presStyleCnt="3"/>
      <dgm:spPr/>
    </dgm:pt>
    <dgm:pt modelId="{27B134E4-74AF-4884-B43E-2E40FD0A1FD0}" type="pres">
      <dgm:prSet presAssocID="{A7BCF5E0-D44A-4CC1-B779-D2A71B65CE61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8DB13B7-3BBC-4176-8A6B-C7DC9B96A0FA}" type="pres">
      <dgm:prSet presAssocID="{A7BCF5E0-D44A-4CC1-B779-D2A71B65CE61}" presName="accent_1" presStyleCnt="0"/>
      <dgm:spPr/>
    </dgm:pt>
    <dgm:pt modelId="{AB46528C-7D91-48A6-926B-D0226CA3324C}" type="pres">
      <dgm:prSet presAssocID="{A7BCF5E0-D44A-4CC1-B779-D2A71B65CE61}" presName="accentRepeatNode" presStyleLbl="solidFgAcc1" presStyleIdx="0" presStyleCnt="3"/>
      <dgm:spPr/>
    </dgm:pt>
    <dgm:pt modelId="{C31E73F6-BE5D-4757-A061-DD8EDB21542B}" type="pres">
      <dgm:prSet presAssocID="{7B581ED6-EA08-433F-B8C4-843E397EF39A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52969D9-42F8-42DC-BC95-5F6829B82D72}" type="pres">
      <dgm:prSet presAssocID="{7B581ED6-EA08-433F-B8C4-843E397EF39A}" presName="accent_2" presStyleCnt="0"/>
      <dgm:spPr/>
    </dgm:pt>
    <dgm:pt modelId="{CAA70850-424A-4EA8-8965-F503E949FDFC}" type="pres">
      <dgm:prSet presAssocID="{7B581ED6-EA08-433F-B8C4-843E397EF39A}" presName="accentRepeatNode" presStyleLbl="solidFgAcc1" presStyleIdx="1" presStyleCnt="3"/>
      <dgm:spPr/>
    </dgm:pt>
    <dgm:pt modelId="{0B42CB48-8132-475A-82B7-BF71CC01B819}" type="pres">
      <dgm:prSet presAssocID="{A4B58D72-1D6D-49E5-B39C-913745163B54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E26BA0B-74B4-41BB-A73A-0B879163ACE4}" type="pres">
      <dgm:prSet presAssocID="{A4B58D72-1D6D-49E5-B39C-913745163B54}" presName="accent_3" presStyleCnt="0"/>
      <dgm:spPr/>
    </dgm:pt>
    <dgm:pt modelId="{BDDA6A03-D2DA-48F2-BB91-5AA72791D597}" type="pres">
      <dgm:prSet presAssocID="{A4B58D72-1D6D-49E5-B39C-913745163B54}" presName="accentRepeatNode" presStyleLbl="solidFgAcc1" presStyleIdx="2" presStyleCnt="3"/>
      <dgm:spPr/>
    </dgm:pt>
  </dgm:ptLst>
  <dgm:cxnLst>
    <dgm:cxn modelId="{E9959870-BF62-4C4A-A4EF-9FD2756A44B1}" type="presOf" srcId="{A4B58D72-1D6D-49E5-B39C-913745163B54}" destId="{0B42CB48-8132-475A-82B7-BF71CC01B819}" srcOrd="0" destOrd="0" presId="urn:microsoft.com/office/officeart/2008/layout/VerticalCurvedList"/>
    <dgm:cxn modelId="{C6899E9D-FA6C-4780-A88A-61CA8151DC0D}" type="presOf" srcId="{9EE6586E-465E-43FD-8617-45734C8CEC67}" destId="{67A3C41C-3669-4972-B3D9-A90AA17BBE98}" srcOrd="0" destOrd="0" presId="urn:microsoft.com/office/officeart/2008/layout/VerticalCurvedList"/>
    <dgm:cxn modelId="{A71BE2E4-0112-43A3-B5C3-E58B1D25B093}" type="presOf" srcId="{7B581ED6-EA08-433F-B8C4-843E397EF39A}" destId="{C31E73F6-BE5D-4757-A061-DD8EDB21542B}" srcOrd="0" destOrd="0" presId="urn:microsoft.com/office/officeart/2008/layout/VerticalCurvedList"/>
    <dgm:cxn modelId="{3BF7E1F6-0BB1-440D-A631-9BC951E6189C}" type="presOf" srcId="{A7BCF5E0-D44A-4CC1-B779-D2A71B65CE61}" destId="{27B134E4-74AF-4884-B43E-2E40FD0A1FD0}" srcOrd="0" destOrd="0" presId="urn:microsoft.com/office/officeart/2008/layout/VerticalCurvedList"/>
    <dgm:cxn modelId="{B31FA38E-9FE7-4FA9-9A0C-EA9BBF012DEF}" srcId="{9EE6586E-465E-43FD-8617-45734C8CEC67}" destId="{7B581ED6-EA08-433F-B8C4-843E397EF39A}" srcOrd="1" destOrd="0" parTransId="{970CA8DB-C4D8-4B9E-AE31-96E2A027B476}" sibTransId="{41ACB81B-C573-4E6F-8D50-844EA382FA8C}"/>
    <dgm:cxn modelId="{282D3E29-670C-44FB-9E31-B7FCE6FFCF83}" srcId="{9EE6586E-465E-43FD-8617-45734C8CEC67}" destId="{A7BCF5E0-D44A-4CC1-B779-D2A71B65CE61}" srcOrd="0" destOrd="0" parTransId="{B5DD75DC-8242-4F13-9E8A-62A2E062C40F}" sibTransId="{2D3E47D7-540C-43D5-96B0-857E1528BF26}"/>
    <dgm:cxn modelId="{4F643574-9493-46CF-9FE9-5D23142F45DA}" type="presOf" srcId="{2D3E47D7-540C-43D5-96B0-857E1528BF26}" destId="{8E07C9A8-D258-4B6D-8BA5-68EC4F757961}" srcOrd="0" destOrd="0" presId="urn:microsoft.com/office/officeart/2008/layout/VerticalCurvedList"/>
    <dgm:cxn modelId="{C08D3E92-7061-432E-9E92-0D73164F662D}" srcId="{9EE6586E-465E-43FD-8617-45734C8CEC67}" destId="{A4B58D72-1D6D-49E5-B39C-913745163B54}" srcOrd="2" destOrd="0" parTransId="{5D9E10E6-32F9-42E5-A1CD-15D2FD431B80}" sibTransId="{18625F53-4C83-4EF0-AED5-81DA8CD45F6D}"/>
    <dgm:cxn modelId="{55985CB2-418A-49CA-B2A1-4E79A448ECDE}" type="presParOf" srcId="{67A3C41C-3669-4972-B3D9-A90AA17BBE98}" destId="{447933C0-0ADD-4288-83E5-D2CA04D9CE3A}" srcOrd="0" destOrd="0" presId="urn:microsoft.com/office/officeart/2008/layout/VerticalCurvedList"/>
    <dgm:cxn modelId="{592D7553-4E80-44B6-9B5F-2B9EFCE55127}" type="presParOf" srcId="{447933C0-0ADD-4288-83E5-D2CA04D9CE3A}" destId="{FB84E8B5-3174-4514-9FC7-8317F0919F0C}" srcOrd="0" destOrd="0" presId="urn:microsoft.com/office/officeart/2008/layout/VerticalCurvedList"/>
    <dgm:cxn modelId="{4DA38A27-4830-49DD-A511-1AEF92586A00}" type="presParOf" srcId="{FB84E8B5-3174-4514-9FC7-8317F0919F0C}" destId="{0999642F-12FA-4D30-845B-D5EEA5F1C659}" srcOrd="0" destOrd="0" presId="urn:microsoft.com/office/officeart/2008/layout/VerticalCurvedList"/>
    <dgm:cxn modelId="{E8D7C37F-8D11-4078-8B3C-20C9286BDBAE}" type="presParOf" srcId="{FB84E8B5-3174-4514-9FC7-8317F0919F0C}" destId="{8E07C9A8-D258-4B6D-8BA5-68EC4F757961}" srcOrd="1" destOrd="0" presId="urn:microsoft.com/office/officeart/2008/layout/VerticalCurvedList"/>
    <dgm:cxn modelId="{C6AFD3CE-91A7-4298-9884-024C07A23B02}" type="presParOf" srcId="{FB84E8B5-3174-4514-9FC7-8317F0919F0C}" destId="{D663C3DD-01BD-48F8-8E4C-298C94CE411F}" srcOrd="2" destOrd="0" presId="urn:microsoft.com/office/officeart/2008/layout/VerticalCurvedList"/>
    <dgm:cxn modelId="{93F46DBA-C593-4C6D-9C19-C7C82BB874EF}" type="presParOf" srcId="{FB84E8B5-3174-4514-9FC7-8317F0919F0C}" destId="{544FD3D9-C6D0-4692-B3E7-718F3BA052ED}" srcOrd="3" destOrd="0" presId="urn:microsoft.com/office/officeart/2008/layout/VerticalCurvedList"/>
    <dgm:cxn modelId="{E2CB5458-BEA0-47EB-B04B-C5AF5F8DA8E0}" type="presParOf" srcId="{447933C0-0ADD-4288-83E5-D2CA04D9CE3A}" destId="{27B134E4-74AF-4884-B43E-2E40FD0A1FD0}" srcOrd="1" destOrd="0" presId="urn:microsoft.com/office/officeart/2008/layout/VerticalCurvedList"/>
    <dgm:cxn modelId="{B2CC5F3E-6142-4131-A5FA-C35E7E0FEB7D}" type="presParOf" srcId="{447933C0-0ADD-4288-83E5-D2CA04D9CE3A}" destId="{B8DB13B7-3BBC-4176-8A6B-C7DC9B96A0FA}" srcOrd="2" destOrd="0" presId="urn:microsoft.com/office/officeart/2008/layout/VerticalCurvedList"/>
    <dgm:cxn modelId="{D6B9C3DB-F8B5-4CEE-8917-D2F9877FA1F6}" type="presParOf" srcId="{B8DB13B7-3BBC-4176-8A6B-C7DC9B96A0FA}" destId="{AB46528C-7D91-48A6-926B-D0226CA3324C}" srcOrd="0" destOrd="0" presId="urn:microsoft.com/office/officeart/2008/layout/VerticalCurvedList"/>
    <dgm:cxn modelId="{27DFEBAC-1466-4FE0-A325-C35A9F15EBCC}" type="presParOf" srcId="{447933C0-0ADD-4288-83E5-D2CA04D9CE3A}" destId="{C31E73F6-BE5D-4757-A061-DD8EDB21542B}" srcOrd="3" destOrd="0" presId="urn:microsoft.com/office/officeart/2008/layout/VerticalCurvedList"/>
    <dgm:cxn modelId="{E93971CE-7678-4A7C-B164-C5318AEACA49}" type="presParOf" srcId="{447933C0-0ADD-4288-83E5-D2CA04D9CE3A}" destId="{C52969D9-42F8-42DC-BC95-5F6829B82D72}" srcOrd="4" destOrd="0" presId="urn:microsoft.com/office/officeart/2008/layout/VerticalCurvedList"/>
    <dgm:cxn modelId="{1E89DFD9-E072-43B3-A676-40859BADC609}" type="presParOf" srcId="{C52969D9-42F8-42DC-BC95-5F6829B82D72}" destId="{CAA70850-424A-4EA8-8965-F503E949FDFC}" srcOrd="0" destOrd="0" presId="urn:microsoft.com/office/officeart/2008/layout/VerticalCurvedList"/>
    <dgm:cxn modelId="{FE21D1D0-5ED8-4592-B8A5-DF9FFD0F798D}" type="presParOf" srcId="{447933C0-0ADD-4288-83E5-D2CA04D9CE3A}" destId="{0B42CB48-8132-475A-82B7-BF71CC01B819}" srcOrd="5" destOrd="0" presId="urn:microsoft.com/office/officeart/2008/layout/VerticalCurvedList"/>
    <dgm:cxn modelId="{27BCAFF9-CBB2-4ABD-A33B-DDC19FB1C7A4}" type="presParOf" srcId="{447933C0-0ADD-4288-83E5-D2CA04D9CE3A}" destId="{BE26BA0B-74B4-41BB-A73A-0B879163ACE4}" srcOrd="6" destOrd="0" presId="urn:microsoft.com/office/officeart/2008/layout/VerticalCurvedList"/>
    <dgm:cxn modelId="{BB50AFB8-530F-48F6-8816-BD0BD881F3F3}" type="presParOf" srcId="{BE26BA0B-74B4-41BB-A73A-0B879163ACE4}" destId="{BDDA6A03-D2DA-48F2-BB91-5AA72791D59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8E2F043-73C5-4C29-A66C-36268B8BF9D8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46DBEFE3-A378-46DD-B705-69F229B4CE6E}">
      <dgm:prSet phldrT="[文字]" custT="1"/>
      <dgm:spPr/>
      <dgm:t>
        <a:bodyPr/>
        <a:lstStyle/>
        <a:p>
          <a:pPr>
            <a:buNone/>
          </a:pPr>
          <a:r>
            <a:rPr lang="zh-TW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遊客中心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BB1A381-66EB-4F32-93DC-260BF2242A34}" type="parTrans" cxnId="{E554DB93-EC66-403F-B150-BC25E2283756}">
      <dgm:prSet/>
      <dgm:spPr/>
      <dgm:t>
        <a:bodyPr/>
        <a:lstStyle/>
        <a:p>
          <a:endParaRPr lang="zh-TW" altLang="en-US"/>
        </a:p>
      </dgm:t>
    </dgm:pt>
    <dgm:pt modelId="{1C93F5DB-EAB1-4605-A1F0-1FC917234D91}" type="sibTrans" cxnId="{E554DB93-EC66-403F-B150-BC25E2283756}">
      <dgm:prSet/>
      <dgm:spPr/>
      <dgm:t>
        <a:bodyPr/>
        <a:lstStyle/>
        <a:p>
          <a:endParaRPr lang="zh-TW" altLang="en-US"/>
        </a:p>
      </dgm:t>
    </dgm:pt>
    <dgm:pt modelId="{715C31B1-1184-4878-8BEF-22EAEBD0FFC3}">
      <dgm:prSet/>
      <dgm:spPr/>
      <dgm:t>
        <a:bodyPr/>
        <a:lstStyle/>
        <a:p>
          <a:pPr>
            <a:buNone/>
          </a:pPr>
          <a:r>
            <a:rPr lang="zh-TW" altLang="zh-TW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露營</a:t>
          </a:r>
          <a:r>
            <a:rPr lang="zh-TW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學校及福利社</a:t>
          </a:r>
        </a:p>
      </dgm:t>
    </dgm:pt>
    <dgm:pt modelId="{BE922754-D776-4BB1-87EE-001EF3EC9A75}" type="parTrans" cxnId="{0070D746-E820-410B-8FBF-CBC23E4D8E66}">
      <dgm:prSet/>
      <dgm:spPr/>
      <dgm:t>
        <a:bodyPr/>
        <a:lstStyle/>
        <a:p>
          <a:endParaRPr lang="zh-TW" altLang="en-US"/>
        </a:p>
      </dgm:t>
    </dgm:pt>
    <dgm:pt modelId="{A244D3E0-99FD-4EC7-833B-8FC3D5CA95CC}" type="sibTrans" cxnId="{0070D746-E820-410B-8FBF-CBC23E4D8E66}">
      <dgm:prSet/>
      <dgm:spPr/>
      <dgm:t>
        <a:bodyPr/>
        <a:lstStyle/>
        <a:p>
          <a:endParaRPr lang="zh-TW" altLang="en-US"/>
        </a:p>
      </dgm:t>
    </dgm:pt>
    <dgm:pt modelId="{9DAB205C-D335-477B-80CD-0722CD941605}">
      <dgm:prSet/>
      <dgm:spPr/>
      <dgm:t>
        <a:bodyPr/>
        <a:lstStyle/>
        <a:p>
          <a:pPr>
            <a:buNone/>
          </a:pPr>
          <a:r>
            <a:rPr lang="zh-TW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主題商品館</a:t>
          </a:r>
        </a:p>
      </dgm:t>
    </dgm:pt>
    <dgm:pt modelId="{B43826C9-2C42-4EF0-9840-084089580AE8}" type="parTrans" cxnId="{B4939569-12E4-4AB4-A7A8-D2B2BAA22AF7}">
      <dgm:prSet/>
      <dgm:spPr/>
      <dgm:t>
        <a:bodyPr/>
        <a:lstStyle/>
        <a:p>
          <a:endParaRPr lang="zh-TW" altLang="en-US"/>
        </a:p>
      </dgm:t>
    </dgm:pt>
    <dgm:pt modelId="{7BB31844-C1E9-41A4-887D-2D2589624B7C}" type="sibTrans" cxnId="{B4939569-12E4-4AB4-A7A8-D2B2BAA22AF7}">
      <dgm:prSet/>
      <dgm:spPr/>
      <dgm:t>
        <a:bodyPr/>
        <a:lstStyle/>
        <a:p>
          <a:endParaRPr lang="zh-TW" altLang="en-US"/>
        </a:p>
      </dgm:t>
    </dgm:pt>
    <dgm:pt modelId="{5EC8334D-C6FE-44BB-9D47-776F5A9B4833}">
      <dgm:prSet/>
      <dgm:spPr/>
      <dgm:t>
        <a:bodyPr/>
        <a:lstStyle/>
        <a:p>
          <a:pPr>
            <a:buNone/>
          </a:pPr>
          <a:r>
            <a:rPr lang="zh-TW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餐飲區</a:t>
          </a:r>
        </a:p>
      </dgm:t>
    </dgm:pt>
    <dgm:pt modelId="{875E8A9C-EF95-4831-AB6D-AFE5FCEF68E1}" type="parTrans" cxnId="{66B570A9-13A6-4554-A9B5-4B8C0167D072}">
      <dgm:prSet/>
      <dgm:spPr/>
      <dgm:t>
        <a:bodyPr/>
        <a:lstStyle/>
        <a:p>
          <a:endParaRPr lang="zh-TW" altLang="en-US"/>
        </a:p>
      </dgm:t>
    </dgm:pt>
    <dgm:pt modelId="{A3140D44-6D05-4E95-B9FB-CCDC99D12B44}" type="sibTrans" cxnId="{66B570A9-13A6-4554-A9B5-4B8C0167D072}">
      <dgm:prSet/>
      <dgm:spPr/>
      <dgm:t>
        <a:bodyPr/>
        <a:lstStyle/>
        <a:p>
          <a:endParaRPr lang="zh-TW" altLang="en-US"/>
        </a:p>
      </dgm:t>
    </dgm:pt>
    <dgm:pt modelId="{F52797B4-3864-4C6D-A9F1-7E9D80098722}" type="pres">
      <dgm:prSet presAssocID="{68E2F043-73C5-4C29-A66C-36268B8BF9D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6297A003-56FC-4598-9BBC-3D31E6FC55EF}" type="pres">
      <dgm:prSet presAssocID="{46DBEFE3-A378-46DD-B705-69F229B4CE6E}" presName="root" presStyleCnt="0"/>
      <dgm:spPr/>
    </dgm:pt>
    <dgm:pt modelId="{AE6B710E-9098-40CE-920B-4092B340C267}" type="pres">
      <dgm:prSet presAssocID="{46DBEFE3-A378-46DD-B705-69F229B4CE6E}" presName="rootComposite" presStyleCnt="0"/>
      <dgm:spPr/>
    </dgm:pt>
    <dgm:pt modelId="{8C2F3A6A-B7C1-48B5-B3AB-E9A721BFB711}" type="pres">
      <dgm:prSet presAssocID="{46DBEFE3-A378-46DD-B705-69F229B4CE6E}" presName="rootText" presStyleLbl="node1" presStyleIdx="0" presStyleCnt="4"/>
      <dgm:spPr/>
      <dgm:t>
        <a:bodyPr/>
        <a:lstStyle/>
        <a:p>
          <a:endParaRPr lang="zh-TW" altLang="en-US"/>
        </a:p>
      </dgm:t>
    </dgm:pt>
    <dgm:pt modelId="{1102B268-4CBC-421A-89A7-7296E25B1B0E}" type="pres">
      <dgm:prSet presAssocID="{46DBEFE3-A378-46DD-B705-69F229B4CE6E}" presName="rootConnector" presStyleLbl="node1" presStyleIdx="0" presStyleCnt="4"/>
      <dgm:spPr/>
      <dgm:t>
        <a:bodyPr/>
        <a:lstStyle/>
        <a:p>
          <a:endParaRPr lang="zh-TW" altLang="en-US"/>
        </a:p>
      </dgm:t>
    </dgm:pt>
    <dgm:pt modelId="{709C93D6-6E83-4500-B7BE-EE62A8B1F40D}" type="pres">
      <dgm:prSet presAssocID="{46DBEFE3-A378-46DD-B705-69F229B4CE6E}" presName="childShape" presStyleCnt="0"/>
      <dgm:spPr/>
    </dgm:pt>
    <dgm:pt modelId="{5F1D8B6A-C6DE-4E05-A0AE-277F16062191}" type="pres">
      <dgm:prSet presAssocID="{715C31B1-1184-4878-8BEF-22EAEBD0FFC3}" presName="root" presStyleCnt="0"/>
      <dgm:spPr/>
    </dgm:pt>
    <dgm:pt modelId="{B08C651F-1D05-462F-96C8-6B9B52AD09F3}" type="pres">
      <dgm:prSet presAssocID="{715C31B1-1184-4878-8BEF-22EAEBD0FFC3}" presName="rootComposite" presStyleCnt="0"/>
      <dgm:spPr/>
    </dgm:pt>
    <dgm:pt modelId="{57144163-3706-4195-AEEB-C3BBA2F4B2C9}" type="pres">
      <dgm:prSet presAssocID="{715C31B1-1184-4878-8BEF-22EAEBD0FFC3}" presName="rootText" presStyleLbl="node1" presStyleIdx="1" presStyleCnt="4"/>
      <dgm:spPr/>
      <dgm:t>
        <a:bodyPr/>
        <a:lstStyle/>
        <a:p>
          <a:endParaRPr lang="zh-TW" altLang="en-US"/>
        </a:p>
      </dgm:t>
    </dgm:pt>
    <dgm:pt modelId="{93DCFE7E-7328-459B-B898-6F49334111E0}" type="pres">
      <dgm:prSet presAssocID="{715C31B1-1184-4878-8BEF-22EAEBD0FFC3}" presName="rootConnector" presStyleLbl="node1" presStyleIdx="1" presStyleCnt="4"/>
      <dgm:spPr/>
      <dgm:t>
        <a:bodyPr/>
        <a:lstStyle/>
        <a:p>
          <a:endParaRPr lang="zh-TW" altLang="en-US"/>
        </a:p>
      </dgm:t>
    </dgm:pt>
    <dgm:pt modelId="{93D0BD27-76A2-4FC4-B764-71F2DA372266}" type="pres">
      <dgm:prSet presAssocID="{715C31B1-1184-4878-8BEF-22EAEBD0FFC3}" presName="childShape" presStyleCnt="0"/>
      <dgm:spPr/>
    </dgm:pt>
    <dgm:pt modelId="{8FFFC603-E732-4DF4-9D2C-4899B3528373}" type="pres">
      <dgm:prSet presAssocID="{9DAB205C-D335-477B-80CD-0722CD941605}" presName="root" presStyleCnt="0"/>
      <dgm:spPr/>
    </dgm:pt>
    <dgm:pt modelId="{5CECDCFC-6CD7-4BEA-966B-3577131F6855}" type="pres">
      <dgm:prSet presAssocID="{9DAB205C-D335-477B-80CD-0722CD941605}" presName="rootComposite" presStyleCnt="0"/>
      <dgm:spPr/>
    </dgm:pt>
    <dgm:pt modelId="{E33C64C0-6587-437C-A0B8-0C07AEA5F699}" type="pres">
      <dgm:prSet presAssocID="{9DAB205C-D335-477B-80CD-0722CD941605}" presName="rootText" presStyleLbl="node1" presStyleIdx="2" presStyleCnt="4"/>
      <dgm:spPr/>
      <dgm:t>
        <a:bodyPr/>
        <a:lstStyle/>
        <a:p>
          <a:endParaRPr lang="zh-TW" altLang="en-US"/>
        </a:p>
      </dgm:t>
    </dgm:pt>
    <dgm:pt modelId="{78BD35C5-B093-4817-BC6D-B433821F1371}" type="pres">
      <dgm:prSet presAssocID="{9DAB205C-D335-477B-80CD-0722CD941605}" presName="rootConnector" presStyleLbl="node1" presStyleIdx="2" presStyleCnt="4"/>
      <dgm:spPr/>
      <dgm:t>
        <a:bodyPr/>
        <a:lstStyle/>
        <a:p>
          <a:endParaRPr lang="zh-TW" altLang="en-US"/>
        </a:p>
      </dgm:t>
    </dgm:pt>
    <dgm:pt modelId="{9A4D5199-8D71-489D-ADC5-A9D803D2913C}" type="pres">
      <dgm:prSet presAssocID="{9DAB205C-D335-477B-80CD-0722CD941605}" presName="childShape" presStyleCnt="0"/>
      <dgm:spPr/>
    </dgm:pt>
    <dgm:pt modelId="{50078734-B199-4A4D-88D5-00B27E7EEE4E}" type="pres">
      <dgm:prSet presAssocID="{5EC8334D-C6FE-44BB-9D47-776F5A9B4833}" presName="root" presStyleCnt="0"/>
      <dgm:spPr/>
    </dgm:pt>
    <dgm:pt modelId="{C8F35213-0096-443E-A81B-F1BBD20B145B}" type="pres">
      <dgm:prSet presAssocID="{5EC8334D-C6FE-44BB-9D47-776F5A9B4833}" presName="rootComposite" presStyleCnt="0"/>
      <dgm:spPr/>
    </dgm:pt>
    <dgm:pt modelId="{E09021BC-3FA7-442C-895F-5BFEC05D7F7A}" type="pres">
      <dgm:prSet presAssocID="{5EC8334D-C6FE-44BB-9D47-776F5A9B4833}" presName="rootText" presStyleLbl="node1" presStyleIdx="3" presStyleCnt="4"/>
      <dgm:spPr/>
      <dgm:t>
        <a:bodyPr/>
        <a:lstStyle/>
        <a:p>
          <a:endParaRPr lang="zh-TW" altLang="en-US"/>
        </a:p>
      </dgm:t>
    </dgm:pt>
    <dgm:pt modelId="{3148E180-BA76-4531-B989-99BBAFBBE8B2}" type="pres">
      <dgm:prSet presAssocID="{5EC8334D-C6FE-44BB-9D47-776F5A9B4833}" presName="rootConnector" presStyleLbl="node1" presStyleIdx="3" presStyleCnt="4"/>
      <dgm:spPr/>
      <dgm:t>
        <a:bodyPr/>
        <a:lstStyle/>
        <a:p>
          <a:endParaRPr lang="zh-TW" altLang="en-US"/>
        </a:p>
      </dgm:t>
    </dgm:pt>
    <dgm:pt modelId="{B8FFF1E7-0B70-47DD-9904-C16CF11F8377}" type="pres">
      <dgm:prSet presAssocID="{5EC8334D-C6FE-44BB-9D47-776F5A9B4833}" presName="childShape" presStyleCnt="0"/>
      <dgm:spPr/>
    </dgm:pt>
  </dgm:ptLst>
  <dgm:cxnLst>
    <dgm:cxn modelId="{0070D746-E820-410B-8FBF-CBC23E4D8E66}" srcId="{68E2F043-73C5-4C29-A66C-36268B8BF9D8}" destId="{715C31B1-1184-4878-8BEF-22EAEBD0FFC3}" srcOrd="1" destOrd="0" parTransId="{BE922754-D776-4BB1-87EE-001EF3EC9A75}" sibTransId="{A244D3E0-99FD-4EC7-833B-8FC3D5CA95CC}"/>
    <dgm:cxn modelId="{696965A3-C5FE-46E7-927B-82647AA6E56D}" type="presOf" srcId="{9DAB205C-D335-477B-80CD-0722CD941605}" destId="{E33C64C0-6587-437C-A0B8-0C07AEA5F699}" srcOrd="0" destOrd="0" presId="urn:microsoft.com/office/officeart/2005/8/layout/hierarchy3"/>
    <dgm:cxn modelId="{E554DB93-EC66-403F-B150-BC25E2283756}" srcId="{68E2F043-73C5-4C29-A66C-36268B8BF9D8}" destId="{46DBEFE3-A378-46DD-B705-69F229B4CE6E}" srcOrd="0" destOrd="0" parTransId="{4BB1A381-66EB-4F32-93DC-260BF2242A34}" sibTransId="{1C93F5DB-EAB1-4605-A1F0-1FC917234D91}"/>
    <dgm:cxn modelId="{874751F9-9802-4D98-88C1-20542054357D}" type="presOf" srcId="{68E2F043-73C5-4C29-A66C-36268B8BF9D8}" destId="{F52797B4-3864-4C6D-A9F1-7E9D80098722}" srcOrd="0" destOrd="0" presId="urn:microsoft.com/office/officeart/2005/8/layout/hierarchy3"/>
    <dgm:cxn modelId="{66B570A9-13A6-4554-A9B5-4B8C0167D072}" srcId="{68E2F043-73C5-4C29-A66C-36268B8BF9D8}" destId="{5EC8334D-C6FE-44BB-9D47-776F5A9B4833}" srcOrd="3" destOrd="0" parTransId="{875E8A9C-EF95-4831-AB6D-AFE5FCEF68E1}" sibTransId="{A3140D44-6D05-4E95-B9FB-CCDC99D12B44}"/>
    <dgm:cxn modelId="{53473781-F947-4702-886F-53123E41E654}" type="presOf" srcId="{715C31B1-1184-4878-8BEF-22EAEBD0FFC3}" destId="{93DCFE7E-7328-459B-B898-6F49334111E0}" srcOrd="1" destOrd="0" presId="urn:microsoft.com/office/officeart/2005/8/layout/hierarchy3"/>
    <dgm:cxn modelId="{D3514AA3-690B-40F5-9BC7-53C8563E9EA3}" type="presOf" srcId="{5EC8334D-C6FE-44BB-9D47-776F5A9B4833}" destId="{3148E180-BA76-4531-B989-99BBAFBBE8B2}" srcOrd="1" destOrd="0" presId="urn:microsoft.com/office/officeart/2005/8/layout/hierarchy3"/>
    <dgm:cxn modelId="{F0D4E912-4515-484D-B316-2142F8E6FAF8}" type="presOf" srcId="{715C31B1-1184-4878-8BEF-22EAEBD0FFC3}" destId="{57144163-3706-4195-AEEB-C3BBA2F4B2C9}" srcOrd="0" destOrd="0" presId="urn:microsoft.com/office/officeart/2005/8/layout/hierarchy3"/>
    <dgm:cxn modelId="{B4939569-12E4-4AB4-A7A8-D2B2BAA22AF7}" srcId="{68E2F043-73C5-4C29-A66C-36268B8BF9D8}" destId="{9DAB205C-D335-477B-80CD-0722CD941605}" srcOrd="2" destOrd="0" parTransId="{B43826C9-2C42-4EF0-9840-084089580AE8}" sibTransId="{7BB31844-C1E9-41A4-887D-2D2589624B7C}"/>
    <dgm:cxn modelId="{C53D834F-EFA9-427F-8B3E-A2F79A998992}" type="presOf" srcId="{9DAB205C-D335-477B-80CD-0722CD941605}" destId="{78BD35C5-B093-4817-BC6D-B433821F1371}" srcOrd="1" destOrd="0" presId="urn:microsoft.com/office/officeart/2005/8/layout/hierarchy3"/>
    <dgm:cxn modelId="{3D7D2CF0-0DD7-4FA0-9EA8-17FCFDF6B4C1}" type="presOf" srcId="{46DBEFE3-A378-46DD-B705-69F229B4CE6E}" destId="{1102B268-4CBC-421A-89A7-7296E25B1B0E}" srcOrd="1" destOrd="0" presId="urn:microsoft.com/office/officeart/2005/8/layout/hierarchy3"/>
    <dgm:cxn modelId="{EFF08C6B-56D1-4297-BF7B-920EF938D256}" type="presOf" srcId="{5EC8334D-C6FE-44BB-9D47-776F5A9B4833}" destId="{E09021BC-3FA7-442C-895F-5BFEC05D7F7A}" srcOrd="0" destOrd="0" presId="urn:microsoft.com/office/officeart/2005/8/layout/hierarchy3"/>
    <dgm:cxn modelId="{F13780F1-B401-4060-8049-E88DA6EAF6E5}" type="presOf" srcId="{46DBEFE3-A378-46DD-B705-69F229B4CE6E}" destId="{8C2F3A6A-B7C1-48B5-B3AB-E9A721BFB711}" srcOrd="0" destOrd="0" presId="urn:microsoft.com/office/officeart/2005/8/layout/hierarchy3"/>
    <dgm:cxn modelId="{CA99579F-00BF-45B1-9CB9-AAD4F7F5C0A1}" type="presParOf" srcId="{F52797B4-3864-4C6D-A9F1-7E9D80098722}" destId="{6297A003-56FC-4598-9BBC-3D31E6FC55EF}" srcOrd="0" destOrd="0" presId="urn:microsoft.com/office/officeart/2005/8/layout/hierarchy3"/>
    <dgm:cxn modelId="{CC070DA0-A189-4E2E-87AF-18BD9EF3099B}" type="presParOf" srcId="{6297A003-56FC-4598-9BBC-3D31E6FC55EF}" destId="{AE6B710E-9098-40CE-920B-4092B340C267}" srcOrd="0" destOrd="0" presId="urn:microsoft.com/office/officeart/2005/8/layout/hierarchy3"/>
    <dgm:cxn modelId="{EFFE2CBF-E144-4572-B380-8D46D898373D}" type="presParOf" srcId="{AE6B710E-9098-40CE-920B-4092B340C267}" destId="{8C2F3A6A-B7C1-48B5-B3AB-E9A721BFB711}" srcOrd="0" destOrd="0" presId="urn:microsoft.com/office/officeart/2005/8/layout/hierarchy3"/>
    <dgm:cxn modelId="{34A2F4A9-8311-4492-98AE-8F98D6D5F1C2}" type="presParOf" srcId="{AE6B710E-9098-40CE-920B-4092B340C267}" destId="{1102B268-4CBC-421A-89A7-7296E25B1B0E}" srcOrd="1" destOrd="0" presId="urn:microsoft.com/office/officeart/2005/8/layout/hierarchy3"/>
    <dgm:cxn modelId="{0179F652-8BE6-48A8-9BB1-D7CF47E0CAAB}" type="presParOf" srcId="{6297A003-56FC-4598-9BBC-3D31E6FC55EF}" destId="{709C93D6-6E83-4500-B7BE-EE62A8B1F40D}" srcOrd="1" destOrd="0" presId="urn:microsoft.com/office/officeart/2005/8/layout/hierarchy3"/>
    <dgm:cxn modelId="{C90046FF-8EDD-49BB-A8D6-87F05AA026C8}" type="presParOf" srcId="{F52797B4-3864-4C6D-A9F1-7E9D80098722}" destId="{5F1D8B6A-C6DE-4E05-A0AE-277F16062191}" srcOrd="1" destOrd="0" presId="urn:microsoft.com/office/officeart/2005/8/layout/hierarchy3"/>
    <dgm:cxn modelId="{FAA96073-9C3D-4EA6-9BF5-7ADEDB921FEC}" type="presParOf" srcId="{5F1D8B6A-C6DE-4E05-A0AE-277F16062191}" destId="{B08C651F-1D05-462F-96C8-6B9B52AD09F3}" srcOrd="0" destOrd="0" presId="urn:microsoft.com/office/officeart/2005/8/layout/hierarchy3"/>
    <dgm:cxn modelId="{D6CD0E22-1890-4161-9CD9-E28449D0F580}" type="presParOf" srcId="{B08C651F-1D05-462F-96C8-6B9B52AD09F3}" destId="{57144163-3706-4195-AEEB-C3BBA2F4B2C9}" srcOrd="0" destOrd="0" presId="urn:microsoft.com/office/officeart/2005/8/layout/hierarchy3"/>
    <dgm:cxn modelId="{18EAAABB-937B-4E83-B9F7-2C1ECEEC3FCA}" type="presParOf" srcId="{B08C651F-1D05-462F-96C8-6B9B52AD09F3}" destId="{93DCFE7E-7328-459B-B898-6F49334111E0}" srcOrd="1" destOrd="0" presId="urn:microsoft.com/office/officeart/2005/8/layout/hierarchy3"/>
    <dgm:cxn modelId="{A9BD5E14-D313-48D7-8AC7-00474ACD1551}" type="presParOf" srcId="{5F1D8B6A-C6DE-4E05-A0AE-277F16062191}" destId="{93D0BD27-76A2-4FC4-B764-71F2DA372266}" srcOrd="1" destOrd="0" presId="urn:microsoft.com/office/officeart/2005/8/layout/hierarchy3"/>
    <dgm:cxn modelId="{D88C3315-6A22-4D96-8C6C-AEBB015A1B83}" type="presParOf" srcId="{F52797B4-3864-4C6D-A9F1-7E9D80098722}" destId="{8FFFC603-E732-4DF4-9D2C-4899B3528373}" srcOrd="2" destOrd="0" presId="urn:microsoft.com/office/officeart/2005/8/layout/hierarchy3"/>
    <dgm:cxn modelId="{FCEB49D6-B842-415F-9C47-C70A52FA9CE6}" type="presParOf" srcId="{8FFFC603-E732-4DF4-9D2C-4899B3528373}" destId="{5CECDCFC-6CD7-4BEA-966B-3577131F6855}" srcOrd="0" destOrd="0" presId="urn:microsoft.com/office/officeart/2005/8/layout/hierarchy3"/>
    <dgm:cxn modelId="{69977FED-1800-4CD4-B10C-5D0F680DBFDD}" type="presParOf" srcId="{5CECDCFC-6CD7-4BEA-966B-3577131F6855}" destId="{E33C64C0-6587-437C-A0B8-0C07AEA5F699}" srcOrd="0" destOrd="0" presId="urn:microsoft.com/office/officeart/2005/8/layout/hierarchy3"/>
    <dgm:cxn modelId="{F5A84A5A-1CA0-4781-916E-14518448BFED}" type="presParOf" srcId="{5CECDCFC-6CD7-4BEA-966B-3577131F6855}" destId="{78BD35C5-B093-4817-BC6D-B433821F1371}" srcOrd="1" destOrd="0" presId="urn:microsoft.com/office/officeart/2005/8/layout/hierarchy3"/>
    <dgm:cxn modelId="{D1DE7FE9-DC77-44A8-9360-8F6E42C5C012}" type="presParOf" srcId="{8FFFC603-E732-4DF4-9D2C-4899B3528373}" destId="{9A4D5199-8D71-489D-ADC5-A9D803D2913C}" srcOrd="1" destOrd="0" presId="urn:microsoft.com/office/officeart/2005/8/layout/hierarchy3"/>
    <dgm:cxn modelId="{05EDFDEF-DF3F-4025-B332-2DC150988488}" type="presParOf" srcId="{F52797B4-3864-4C6D-A9F1-7E9D80098722}" destId="{50078734-B199-4A4D-88D5-00B27E7EEE4E}" srcOrd="3" destOrd="0" presId="urn:microsoft.com/office/officeart/2005/8/layout/hierarchy3"/>
    <dgm:cxn modelId="{CA327124-1F52-4630-AF86-DDA08EBA5F88}" type="presParOf" srcId="{50078734-B199-4A4D-88D5-00B27E7EEE4E}" destId="{C8F35213-0096-443E-A81B-F1BBD20B145B}" srcOrd="0" destOrd="0" presId="urn:microsoft.com/office/officeart/2005/8/layout/hierarchy3"/>
    <dgm:cxn modelId="{BF22B338-1CE9-4271-A633-572DF6A0D4B3}" type="presParOf" srcId="{C8F35213-0096-443E-A81B-F1BBD20B145B}" destId="{E09021BC-3FA7-442C-895F-5BFEC05D7F7A}" srcOrd="0" destOrd="0" presId="urn:microsoft.com/office/officeart/2005/8/layout/hierarchy3"/>
    <dgm:cxn modelId="{CFFA6623-12B8-403A-B6CA-48E48222AC71}" type="presParOf" srcId="{C8F35213-0096-443E-A81B-F1BBD20B145B}" destId="{3148E180-BA76-4531-B989-99BBAFBBE8B2}" srcOrd="1" destOrd="0" presId="urn:microsoft.com/office/officeart/2005/8/layout/hierarchy3"/>
    <dgm:cxn modelId="{CF8B016E-B2C7-4002-8FCA-19D3188AA1B0}" type="presParOf" srcId="{50078734-B199-4A4D-88D5-00B27E7EEE4E}" destId="{B8FFF1E7-0B70-47DD-9904-C16CF11F837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8E2F043-73C5-4C29-A66C-36268B8BF9D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46DBEFE3-A378-46DD-B705-69F229B4CE6E}">
      <dgm:prSet phldrT="[文字]" custT="1"/>
      <dgm:spPr/>
      <dgm:t>
        <a:bodyPr/>
        <a:lstStyle/>
        <a:p>
          <a:pPr>
            <a:buNone/>
          </a:pPr>
          <a:r>
            <a:rPr lang="zh-TW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星光露營學校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BB1A381-66EB-4F32-93DC-260BF2242A34}" type="parTrans" cxnId="{E554DB93-EC66-403F-B150-BC25E2283756}">
      <dgm:prSet/>
      <dgm:spPr/>
      <dgm:t>
        <a:bodyPr/>
        <a:lstStyle/>
        <a:p>
          <a:endParaRPr lang="zh-TW" altLang="en-US"/>
        </a:p>
      </dgm:t>
    </dgm:pt>
    <dgm:pt modelId="{1C93F5DB-EAB1-4605-A1F0-1FC917234D91}" type="sibTrans" cxnId="{E554DB93-EC66-403F-B150-BC25E2283756}">
      <dgm:prSet/>
      <dgm:spPr/>
      <dgm:t>
        <a:bodyPr/>
        <a:lstStyle/>
        <a:p>
          <a:endParaRPr lang="zh-TW" altLang="en-US"/>
        </a:p>
      </dgm:t>
    </dgm:pt>
    <dgm:pt modelId="{5C583F36-B569-46E8-A41C-F484876D96C2}">
      <dgm:prSet custT="1"/>
      <dgm:spPr/>
      <dgm:t>
        <a:bodyPr/>
        <a:lstStyle/>
        <a:p>
          <a:pPr>
            <a:buNone/>
          </a:pPr>
          <a:r>
            <a:rPr lang="zh-TW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春光野餐區</a:t>
          </a:r>
        </a:p>
      </dgm:t>
    </dgm:pt>
    <dgm:pt modelId="{5F1ED06C-65EB-4603-988E-19D142BDA0A2}" type="parTrans" cxnId="{880D8D6C-3C79-4DF1-946B-AD829E26252A}">
      <dgm:prSet/>
      <dgm:spPr/>
      <dgm:t>
        <a:bodyPr/>
        <a:lstStyle/>
        <a:p>
          <a:endParaRPr lang="zh-TW" altLang="en-US"/>
        </a:p>
      </dgm:t>
    </dgm:pt>
    <dgm:pt modelId="{370FF450-5AFB-4769-ABBF-4B2DD93534DA}" type="sibTrans" cxnId="{880D8D6C-3C79-4DF1-946B-AD829E26252A}">
      <dgm:prSet/>
      <dgm:spPr/>
      <dgm:t>
        <a:bodyPr/>
        <a:lstStyle/>
        <a:p>
          <a:endParaRPr lang="zh-TW" altLang="en-US"/>
        </a:p>
      </dgm:t>
    </dgm:pt>
    <dgm:pt modelId="{9435841B-765A-46FD-A0A5-70AFA679168D}">
      <dgm:prSet custT="1"/>
      <dgm:spPr/>
      <dgm:t>
        <a:bodyPr/>
        <a:lstStyle/>
        <a:p>
          <a:pPr>
            <a:buNone/>
          </a:pPr>
          <a:r>
            <a:rPr lang="zh-TW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露營區</a:t>
          </a:r>
        </a:p>
      </dgm:t>
    </dgm:pt>
    <dgm:pt modelId="{8A24A51A-E41C-4CFA-AEDA-87C9A6D60213}" type="parTrans" cxnId="{0109E671-070E-4FAB-9718-6F43D9517739}">
      <dgm:prSet/>
      <dgm:spPr/>
      <dgm:t>
        <a:bodyPr/>
        <a:lstStyle/>
        <a:p>
          <a:endParaRPr lang="zh-TW" altLang="en-US"/>
        </a:p>
      </dgm:t>
    </dgm:pt>
    <dgm:pt modelId="{642C2AB0-A1D7-4612-87DC-CBE515E68434}" type="sibTrans" cxnId="{0109E671-070E-4FAB-9718-6F43D9517739}">
      <dgm:prSet/>
      <dgm:spPr/>
      <dgm:t>
        <a:bodyPr/>
        <a:lstStyle/>
        <a:p>
          <a:endParaRPr lang="zh-TW" altLang="en-US"/>
        </a:p>
      </dgm:t>
    </dgm:pt>
    <dgm:pt modelId="{618A2294-49DD-4ADD-AC30-4CDD202B3762}">
      <dgm:prSet custT="1"/>
      <dgm:spPr/>
      <dgm:t>
        <a:bodyPr/>
        <a:lstStyle/>
        <a:p>
          <a:pPr>
            <a:buNone/>
          </a:pPr>
          <a:r>
            <a:rPr lang="zh-TW" altLang="en-US" sz="18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戶外</a:t>
          </a:r>
          <a:r>
            <a:rPr lang="zh-TW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用餐區</a:t>
          </a:r>
        </a:p>
      </dgm:t>
    </dgm:pt>
    <dgm:pt modelId="{A54A339C-399D-4535-858D-EF8B0909AEEA}" type="parTrans" cxnId="{6F3BAB32-BACD-4EBD-AD47-BBD39ECB24BD}">
      <dgm:prSet/>
      <dgm:spPr/>
      <dgm:t>
        <a:bodyPr/>
        <a:lstStyle/>
        <a:p>
          <a:endParaRPr lang="zh-TW" altLang="en-US"/>
        </a:p>
      </dgm:t>
    </dgm:pt>
    <dgm:pt modelId="{19E73E7B-C4AE-4CD9-9C93-BF167B3B2B10}" type="sibTrans" cxnId="{6F3BAB32-BACD-4EBD-AD47-BBD39ECB24BD}">
      <dgm:prSet/>
      <dgm:spPr/>
      <dgm:t>
        <a:bodyPr/>
        <a:lstStyle/>
        <a:p>
          <a:endParaRPr lang="zh-TW" altLang="en-US"/>
        </a:p>
      </dgm:t>
    </dgm:pt>
    <dgm:pt modelId="{0CEE508C-C359-46ED-A6AF-5C5B2E359C6C}" type="pres">
      <dgm:prSet presAssocID="{68E2F043-73C5-4C29-A66C-36268B8BF9D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D3EFF21-E501-454D-9945-3113FFF00700}" type="pres">
      <dgm:prSet presAssocID="{46DBEFE3-A378-46DD-B705-69F229B4CE6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22551A-1933-4AA6-A8B4-A39E382A9644}" type="pres">
      <dgm:prSet presAssocID="{1C93F5DB-EAB1-4605-A1F0-1FC917234D91}" presName="sibTrans" presStyleCnt="0"/>
      <dgm:spPr/>
    </dgm:pt>
    <dgm:pt modelId="{F9329DEC-20A6-4AEF-A5BD-27A7E308E4DD}" type="pres">
      <dgm:prSet presAssocID="{5C583F36-B569-46E8-A41C-F484876D96C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BD27A9-A070-4724-8BAF-05B7CF40F3AC}" type="pres">
      <dgm:prSet presAssocID="{370FF450-5AFB-4769-ABBF-4B2DD93534DA}" presName="sibTrans" presStyleCnt="0"/>
      <dgm:spPr/>
    </dgm:pt>
    <dgm:pt modelId="{DC17FF73-EF62-4A6E-8215-31AE1980D181}" type="pres">
      <dgm:prSet presAssocID="{9435841B-765A-46FD-A0A5-70AFA679168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DFA2A8F-EB6B-45E3-BCC0-F7F8961DCD07}" type="pres">
      <dgm:prSet presAssocID="{642C2AB0-A1D7-4612-87DC-CBE515E68434}" presName="sibTrans" presStyleCnt="0"/>
      <dgm:spPr/>
    </dgm:pt>
    <dgm:pt modelId="{A3EE5782-5A0B-4896-B73E-04D7307F04C8}" type="pres">
      <dgm:prSet presAssocID="{618A2294-49DD-4ADD-AC30-4CDD202B376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796AD97-8C96-4D63-9C97-18CE308AF788}" type="presOf" srcId="{46DBEFE3-A378-46DD-B705-69F229B4CE6E}" destId="{6D3EFF21-E501-454D-9945-3113FFF00700}" srcOrd="0" destOrd="0" presId="urn:microsoft.com/office/officeart/2005/8/layout/default"/>
    <dgm:cxn modelId="{8E0B10D7-FB5A-4509-B6BD-760FD676C8B4}" type="presOf" srcId="{5C583F36-B569-46E8-A41C-F484876D96C2}" destId="{F9329DEC-20A6-4AEF-A5BD-27A7E308E4DD}" srcOrd="0" destOrd="0" presId="urn:microsoft.com/office/officeart/2005/8/layout/default"/>
    <dgm:cxn modelId="{0C01E636-69F3-4692-86EA-2933EABD0115}" type="presOf" srcId="{9435841B-765A-46FD-A0A5-70AFA679168D}" destId="{DC17FF73-EF62-4A6E-8215-31AE1980D181}" srcOrd="0" destOrd="0" presId="urn:microsoft.com/office/officeart/2005/8/layout/default"/>
    <dgm:cxn modelId="{880D8D6C-3C79-4DF1-946B-AD829E26252A}" srcId="{68E2F043-73C5-4C29-A66C-36268B8BF9D8}" destId="{5C583F36-B569-46E8-A41C-F484876D96C2}" srcOrd="1" destOrd="0" parTransId="{5F1ED06C-65EB-4603-988E-19D142BDA0A2}" sibTransId="{370FF450-5AFB-4769-ABBF-4B2DD93534DA}"/>
    <dgm:cxn modelId="{69164F53-0B3E-4683-A8B9-5B898DDA5790}" type="presOf" srcId="{68E2F043-73C5-4C29-A66C-36268B8BF9D8}" destId="{0CEE508C-C359-46ED-A6AF-5C5B2E359C6C}" srcOrd="0" destOrd="0" presId="urn:microsoft.com/office/officeart/2005/8/layout/default"/>
    <dgm:cxn modelId="{6F3BAB32-BACD-4EBD-AD47-BBD39ECB24BD}" srcId="{68E2F043-73C5-4C29-A66C-36268B8BF9D8}" destId="{618A2294-49DD-4ADD-AC30-4CDD202B3762}" srcOrd="3" destOrd="0" parTransId="{A54A339C-399D-4535-858D-EF8B0909AEEA}" sibTransId="{19E73E7B-C4AE-4CD9-9C93-BF167B3B2B10}"/>
    <dgm:cxn modelId="{E554DB93-EC66-403F-B150-BC25E2283756}" srcId="{68E2F043-73C5-4C29-A66C-36268B8BF9D8}" destId="{46DBEFE3-A378-46DD-B705-69F229B4CE6E}" srcOrd="0" destOrd="0" parTransId="{4BB1A381-66EB-4F32-93DC-260BF2242A34}" sibTransId="{1C93F5DB-EAB1-4605-A1F0-1FC917234D91}"/>
    <dgm:cxn modelId="{0109E671-070E-4FAB-9718-6F43D9517739}" srcId="{68E2F043-73C5-4C29-A66C-36268B8BF9D8}" destId="{9435841B-765A-46FD-A0A5-70AFA679168D}" srcOrd="2" destOrd="0" parTransId="{8A24A51A-E41C-4CFA-AEDA-87C9A6D60213}" sibTransId="{642C2AB0-A1D7-4612-87DC-CBE515E68434}"/>
    <dgm:cxn modelId="{580A4047-E16A-4EB0-8DB2-45C625A891F2}" type="presOf" srcId="{618A2294-49DD-4ADD-AC30-4CDD202B3762}" destId="{A3EE5782-5A0B-4896-B73E-04D7307F04C8}" srcOrd="0" destOrd="0" presId="urn:microsoft.com/office/officeart/2005/8/layout/default"/>
    <dgm:cxn modelId="{6DB7F275-0FB1-4BA7-8C64-9594C05A9B0B}" type="presParOf" srcId="{0CEE508C-C359-46ED-A6AF-5C5B2E359C6C}" destId="{6D3EFF21-E501-454D-9945-3113FFF00700}" srcOrd="0" destOrd="0" presId="urn:microsoft.com/office/officeart/2005/8/layout/default"/>
    <dgm:cxn modelId="{994B33A6-F55D-4CDA-B0C5-464E3AB1139A}" type="presParOf" srcId="{0CEE508C-C359-46ED-A6AF-5C5B2E359C6C}" destId="{C022551A-1933-4AA6-A8B4-A39E382A9644}" srcOrd="1" destOrd="0" presId="urn:microsoft.com/office/officeart/2005/8/layout/default"/>
    <dgm:cxn modelId="{8BAC0ACA-8A98-4975-8381-5198A86C51E3}" type="presParOf" srcId="{0CEE508C-C359-46ED-A6AF-5C5B2E359C6C}" destId="{F9329DEC-20A6-4AEF-A5BD-27A7E308E4DD}" srcOrd="2" destOrd="0" presId="urn:microsoft.com/office/officeart/2005/8/layout/default"/>
    <dgm:cxn modelId="{00C33FC7-166F-4253-9C05-E9B3EE902475}" type="presParOf" srcId="{0CEE508C-C359-46ED-A6AF-5C5B2E359C6C}" destId="{EABD27A9-A070-4724-8BAF-05B7CF40F3AC}" srcOrd="3" destOrd="0" presId="urn:microsoft.com/office/officeart/2005/8/layout/default"/>
    <dgm:cxn modelId="{F83D1186-D118-4FB2-A3CC-9B2BF5CB9AF0}" type="presParOf" srcId="{0CEE508C-C359-46ED-A6AF-5C5B2E359C6C}" destId="{DC17FF73-EF62-4A6E-8215-31AE1980D181}" srcOrd="4" destOrd="0" presId="urn:microsoft.com/office/officeart/2005/8/layout/default"/>
    <dgm:cxn modelId="{B28241BC-F7A3-497A-BCFB-4A5BA182DF9F}" type="presParOf" srcId="{0CEE508C-C359-46ED-A6AF-5C5B2E359C6C}" destId="{2DFA2A8F-EB6B-45E3-BCC0-F7F8961DCD07}" srcOrd="5" destOrd="0" presId="urn:microsoft.com/office/officeart/2005/8/layout/default"/>
    <dgm:cxn modelId="{739ECB62-5E64-44B4-B43D-9E4DD1D060A0}" type="presParOf" srcId="{0CEE508C-C359-46ED-A6AF-5C5B2E359C6C}" destId="{A3EE5782-5A0B-4896-B73E-04D7307F04C8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8E2F043-73C5-4C29-A66C-36268B8BF9D8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46DBEFE3-A378-46DD-B705-69F229B4CE6E}">
      <dgm:prSet phldrT="[文字]" custT="1"/>
      <dgm:spPr/>
      <dgm:t>
        <a:bodyPr/>
        <a:lstStyle/>
        <a:p>
          <a:pPr>
            <a:buNone/>
          </a:pPr>
          <a:r>
            <a:rPr lang="en-US" altLang="zh-TW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C</a:t>
          </a:r>
          <a:r>
            <a:rPr lang="zh-TW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區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BB1A381-66EB-4F32-93DC-260BF2242A34}" type="parTrans" cxnId="{E554DB93-EC66-403F-B150-BC25E2283756}">
      <dgm:prSet/>
      <dgm:spPr/>
      <dgm:t>
        <a:bodyPr/>
        <a:lstStyle/>
        <a:p>
          <a:endParaRPr lang="zh-TW" altLang="en-US"/>
        </a:p>
      </dgm:t>
    </dgm:pt>
    <dgm:pt modelId="{1C93F5DB-EAB1-4605-A1F0-1FC917234D91}" type="sibTrans" cxnId="{E554DB93-EC66-403F-B150-BC25E2283756}">
      <dgm:prSet/>
      <dgm:spPr/>
      <dgm:t>
        <a:bodyPr/>
        <a:lstStyle/>
        <a:p>
          <a:endParaRPr lang="zh-TW" altLang="en-US"/>
        </a:p>
      </dgm:t>
    </dgm:pt>
    <dgm:pt modelId="{46341EFF-5E99-4986-9174-197C39FBAD71}">
      <dgm:prSet phldrT="[文字]" custT="1"/>
      <dgm:spPr/>
      <dgm:t>
        <a:bodyPr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親子露營區</a:t>
          </a:r>
        </a:p>
      </dgm:t>
    </dgm:pt>
    <dgm:pt modelId="{D9AC2873-CF9E-4088-86F5-64C4A5D6DF63}" type="parTrans" cxnId="{693DC7E0-088F-4F3C-A0CB-4578283112AB}">
      <dgm:prSet/>
      <dgm:spPr/>
      <dgm:t>
        <a:bodyPr/>
        <a:lstStyle/>
        <a:p>
          <a:endParaRPr lang="zh-TW" altLang="en-US"/>
        </a:p>
      </dgm:t>
    </dgm:pt>
    <dgm:pt modelId="{178C17FB-38AB-49A4-97AA-7EAEE21CA48B}" type="sibTrans" cxnId="{693DC7E0-088F-4F3C-A0CB-4578283112AB}">
      <dgm:prSet/>
      <dgm:spPr/>
      <dgm:t>
        <a:bodyPr/>
        <a:lstStyle/>
        <a:p>
          <a:endParaRPr lang="zh-TW" altLang="en-US"/>
        </a:p>
      </dgm:t>
    </dgm:pt>
    <dgm:pt modelId="{DD756D10-C1C2-4624-A0C7-83ED4308E8D4}">
      <dgm:prSet phldrT="[文字]" custT="1"/>
      <dgm:spPr/>
      <dgm:t>
        <a:bodyPr/>
        <a:lstStyle/>
        <a:p>
          <a:pPr>
            <a:buNone/>
          </a:pPr>
          <a:r>
            <a:rPr lang="en-US" altLang="zh-TW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D</a:t>
          </a:r>
          <a:r>
            <a:rPr lang="zh-TW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區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E526B9E-0B3B-45CA-AE0D-DDA22F5EAB17}" type="parTrans" cxnId="{583DCAD4-5DD9-4A12-8F7F-B791E3C7BAF6}">
      <dgm:prSet/>
      <dgm:spPr/>
      <dgm:t>
        <a:bodyPr/>
        <a:lstStyle/>
        <a:p>
          <a:endParaRPr lang="zh-TW" altLang="en-US"/>
        </a:p>
      </dgm:t>
    </dgm:pt>
    <dgm:pt modelId="{F772D84E-3603-4545-BE6F-59E0FA3D08CD}" type="sibTrans" cxnId="{583DCAD4-5DD9-4A12-8F7F-B791E3C7BAF6}">
      <dgm:prSet/>
      <dgm:spPr/>
      <dgm:t>
        <a:bodyPr/>
        <a:lstStyle/>
        <a:p>
          <a:endParaRPr lang="zh-TW" altLang="en-US"/>
        </a:p>
      </dgm:t>
    </dgm:pt>
    <dgm:pt modelId="{E9796A30-D5D9-4F92-9E68-E35940888F60}">
      <dgm:prSet phldrT="[文字]" custT="1"/>
      <dgm:spPr/>
      <dgm:t>
        <a:bodyPr/>
        <a:lstStyle/>
        <a:p>
          <a:pPr>
            <a:buNone/>
          </a:pPr>
          <a:r>
            <a:rPr lang="en-US" altLang="zh-TW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E</a:t>
          </a:r>
          <a:r>
            <a:rPr lang="zh-TW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區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B175AA4-82DC-401D-90E7-88798AD452BB}" type="parTrans" cxnId="{B9FE88E7-B3CE-48DB-B14A-613A294FB4A0}">
      <dgm:prSet/>
      <dgm:spPr/>
      <dgm:t>
        <a:bodyPr/>
        <a:lstStyle/>
        <a:p>
          <a:endParaRPr lang="zh-TW" altLang="en-US"/>
        </a:p>
      </dgm:t>
    </dgm:pt>
    <dgm:pt modelId="{019DB6E3-CA95-45AF-B08E-E490E672D910}" type="sibTrans" cxnId="{B9FE88E7-B3CE-48DB-B14A-613A294FB4A0}">
      <dgm:prSet/>
      <dgm:spPr/>
      <dgm:t>
        <a:bodyPr/>
        <a:lstStyle/>
        <a:p>
          <a:endParaRPr lang="zh-TW" altLang="en-US"/>
        </a:p>
      </dgm:t>
    </dgm:pt>
    <dgm:pt modelId="{734FCE9D-05D4-4F0C-BA57-98C4B0E1302F}">
      <dgm:prSet phldrT="[文字]" custT="1"/>
      <dgm:spPr/>
      <dgm:t>
        <a:bodyPr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寵物露營區</a:t>
          </a:r>
          <a:endParaRPr lang="en-US" altLang="zh-TW" sz="18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4567886B-D3EC-4E35-97D0-320CFF51F8AA}" type="parTrans" cxnId="{309EA3DE-7F53-4426-9446-048ABD5AE9BD}">
      <dgm:prSet/>
      <dgm:spPr/>
      <dgm:t>
        <a:bodyPr/>
        <a:lstStyle/>
        <a:p>
          <a:endParaRPr lang="zh-TW" altLang="en-US"/>
        </a:p>
      </dgm:t>
    </dgm:pt>
    <dgm:pt modelId="{041571B2-EFAF-45BD-BB00-07E321FF1A1D}" type="sibTrans" cxnId="{309EA3DE-7F53-4426-9446-048ABD5AE9BD}">
      <dgm:prSet/>
      <dgm:spPr/>
      <dgm:t>
        <a:bodyPr/>
        <a:lstStyle/>
        <a:p>
          <a:endParaRPr lang="zh-TW" altLang="en-US"/>
        </a:p>
      </dgm:t>
    </dgm:pt>
    <dgm:pt modelId="{048AA589-583B-4810-AEB7-51271882F872}">
      <dgm:prSet phldrT="[文字]" custT="1"/>
      <dgm:spPr/>
      <dgm:t>
        <a:bodyPr/>
        <a:lstStyle/>
        <a:p>
          <a:pPr>
            <a:buNone/>
          </a:pPr>
          <a:r>
            <a:rPr lang="zh-TW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親子露營區</a:t>
          </a:r>
        </a:p>
      </dgm:t>
    </dgm:pt>
    <dgm:pt modelId="{CA030FE4-CDBA-4DA8-95C7-05DDA36C65D4}" type="parTrans" cxnId="{2F200FF7-E482-4364-ABDD-996571F5E79D}">
      <dgm:prSet/>
      <dgm:spPr/>
      <dgm:t>
        <a:bodyPr/>
        <a:lstStyle/>
        <a:p>
          <a:endParaRPr lang="zh-TW" altLang="en-US"/>
        </a:p>
      </dgm:t>
    </dgm:pt>
    <dgm:pt modelId="{E6280AAC-A245-4FC7-9CBE-5F0073CA0E04}" type="sibTrans" cxnId="{2F200FF7-E482-4364-ABDD-996571F5E79D}">
      <dgm:prSet/>
      <dgm:spPr/>
      <dgm:t>
        <a:bodyPr/>
        <a:lstStyle/>
        <a:p>
          <a:endParaRPr lang="zh-TW" altLang="en-US"/>
        </a:p>
      </dgm:t>
    </dgm:pt>
    <dgm:pt modelId="{7B4B7106-837B-4875-98EB-C99EC5E8D34A}">
      <dgm:prSet phldrT="[文字]" custT="1"/>
      <dgm:spPr/>
      <dgm:t>
        <a:bodyPr/>
        <a:lstStyle/>
        <a:p>
          <a:pPr>
            <a:buNone/>
          </a:pPr>
          <a:r>
            <a:rPr lang="zh-TW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寵物露營區</a:t>
          </a:r>
        </a:p>
      </dgm:t>
    </dgm:pt>
    <dgm:pt modelId="{E6401366-DB6F-4160-82B1-60E8192D86FF}" type="parTrans" cxnId="{5454797A-EBAB-4E8E-A49C-2D6617CF64B2}">
      <dgm:prSet/>
      <dgm:spPr/>
      <dgm:t>
        <a:bodyPr/>
        <a:lstStyle/>
        <a:p>
          <a:endParaRPr lang="zh-TW" altLang="en-US"/>
        </a:p>
      </dgm:t>
    </dgm:pt>
    <dgm:pt modelId="{F2B5D1B0-C9B0-4AC2-BEFD-F8CC19D5F244}" type="sibTrans" cxnId="{5454797A-EBAB-4E8E-A49C-2D6617CF64B2}">
      <dgm:prSet/>
      <dgm:spPr/>
      <dgm:t>
        <a:bodyPr/>
        <a:lstStyle/>
        <a:p>
          <a:endParaRPr lang="zh-TW" altLang="en-US"/>
        </a:p>
      </dgm:t>
    </dgm:pt>
    <dgm:pt modelId="{1422948D-8122-4128-8545-1A03C220E078}">
      <dgm:prSet phldrT="[文字]" custT="1"/>
      <dgm:spPr/>
      <dgm:t>
        <a:bodyPr/>
        <a:lstStyle/>
        <a:p>
          <a:pPr>
            <a:buNone/>
          </a:pPr>
          <a:r>
            <a:rPr lang="zh-TW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停車區</a:t>
          </a:r>
        </a:p>
      </dgm:t>
    </dgm:pt>
    <dgm:pt modelId="{5264C150-3EC1-4C34-8251-78DBE3DEC06B}" type="parTrans" cxnId="{3445933A-E6C3-4BEB-A210-B5E66B68C557}">
      <dgm:prSet/>
      <dgm:spPr/>
      <dgm:t>
        <a:bodyPr/>
        <a:lstStyle/>
        <a:p>
          <a:endParaRPr lang="zh-TW" altLang="en-US"/>
        </a:p>
      </dgm:t>
    </dgm:pt>
    <dgm:pt modelId="{26305FEC-6F7E-4D3B-B50B-634C665DC106}" type="sibTrans" cxnId="{3445933A-E6C3-4BEB-A210-B5E66B68C557}">
      <dgm:prSet/>
      <dgm:spPr/>
      <dgm:t>
        <a:bodyPr/>
        <a:lstStyle/>
        <a:p>
          <a:endParaRPr lang="zh-TW" altLang="en-US"/>
        </a:p>
      </dgm:t>
    </dgm:pt>
    <dgm:pt modelId="{9FEC9678-8C2C-48CA-9ABE-F2D01A1E2899}">
      <dgm:prSet phldrT="[文字]" custT="1"/>
      <dgm:spPr/>
      <dgm:t>
        <a:bodyPr/>
        <a:lstStyle/>
        <a:p>
          <a:pPr>
            <a:buNone/>
          </a:pPr>
          <a:r>
            <a:rPr lang="zh-TW" alt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露營車停放區</a:t>
          </a:r>
        </a:p>
      </dgm:t>
    </dgm:pt>
    <dgm:pt modelId="{1F0A0B2A-3ABA-495B-9301-049723A5CA5D}" type="parTrans" cxnId="{74997545-20A2-4D21-AFCE-58B27541DCBD}">
      <dgm:prSet/>
      <dgm:spPr/>
      <dgm:t>
        <a:bodyPr/>
        <a:lstStyle/>
        <a:p>
          <a:endParaRPr lang="zh-TW" altLang="en-US"/>
        </a:p>
      </dgm:t>
    </dgm:pt>
    <dgm:pt modelId="{0DC70C04-3668-4459-BB09-70FF7FDB190E}" type="sibTrans" cxnId="{74997545-20A2-4D21-AFCE-58B27541DCBD}">
      <dgm:prSet/>
      <dgm:spPr/>
      <dgm:t>
        <a:bodyPr/>
        <a:lstStyle/>
        <a:p>
          <a:endParaRPr lang="zh-TW" altLang="en-US"/>
        </a:p>
      </dgm:t>
    </dgm:pt>
    <dgm:pt modelId="{C0CC42F4-5474-4E3A-8974-F1299FFCA162}" type="pres">
      <dgm:prSet presAssocID="{68E2F043-73C5-4C29-A66C-36268B8BF9D8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FA0F96C4-667A-4BF9-AEB9-09808F935DF0}" type="pres">
      <dgm:prSet presAssocID="{46DBEFE3-A378-46DD-B705-69F229B4CE6E}" presName="posSpace" presStyleCnt="0"/>
      <dgm:spPr/>
    </dgm:pt>
    <dgm:pt modelId="{2B02B75B-1131-41C2-82D0-6E5FD14A72C0}" type="pres">
      <dgm:prSet presAssocID="{46DBEFE3-A378-46DD-B705-69F229B4CE6E}" presName="vertFlow" presStyleCnt="0"/>
      <dgm:spPr/>
    </dgm:pt>
    <dgm:pt modelId="{BA6EA004-3B6D-439E-B21B-A0D0E3AA727B}" type="pres">
      <dgm:prSet presAssocID="{46DBEFE3-A378-46DD-B705-69F229B4CE6E}" presName="topSpace" presStyleCnt="0"/>
      <dgm:spPr/>
    </dgm:pt>
    <dgm:pt modelId="{08DE1DBD-7A4A-4B69-99D0-0130CA9ACB91}" type="pres">
      <dgm:prSet presAssocID="{46DBEFE3-A378-46DD-B705-69F229B4CE6E}" presName="firstComp" presStyleCnt="0"/>
      <dgm:spPr/>
    </dgm:pt>
    <dgm:pt modelId="{B8FADD2A-FDE2-4955-9E10-FEFD3D1CCA86}" type="pres">
      <dgm:prSet presAssocID="{46DBEFE3-A378-46DD-B705-69F229B4CE6E}" presName="firstChild" presStyleLbl="bgAccFollowNode1" presStyleIdx="0" presStyleCnt="6"/>
      <dgm:spPr/>
      <dgm:t>
        <a:bodyPr/>
        <a:lstStyle/>
        <a:p>
          <a:endParaRPr lang="zh-TW" altLang="en-US"/>
        </a:p>
      </dgm:t>
    </dgm:pt>
    <dgm:pt modelId="{747A29E0-BE62-4A8F-A713-7B65F5D88535}" type="pres">
      <dgm:prSet presAssocID="{46DBEFE3-A378-46DD-B705-69F229B4CE6E}" presName="firstChildTx" presStyleLbl="b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1E15B5-1DC8-4377-9E47-7AACD9C0771E}" type="pres">
      <dgm:prSet presAssocID="{734FCE9D-05D4-4F0C-BA57-98C4B0E1302F}" presName="comp" presStyleCnt="0"/>
      <dgm:spPr/>
    </dgm:pt>
    <dgm:pt modelId="{6FFCA521-D748-4FDC-BF2B-C8F8A7695090}" type="pres">
      <dgm:prSet presAssocID="{734FCE9D-05D4-4F0C-BA57-98C4B0E1302F}" presName="child" presStyleLbl="bgAccFollowNode1" presStyleIdx="1" presStyleCnt="6"/>
      <dgm:spPr/>
      <dgm:t>
        <a:bodyPr/>
        <a:lstStyle/>
        <a:p>
          <a:endParaRPr lang="zh-TW" altLang="en-US"/>
        </a:p>
      </dgm:t>
    </dgm:pt>
    <dgm:pt modelId="{5C6285FF-D8C2-411F-A70E-2656272F5D1D}" type="pres">
      <dgm:prSet presAssocID="{734FCE9D-05D4-4F0C-BA57-98C4B0E1302F}" presName="childTx" presStyleLbl="b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2AD3DCD-BED6-466F-B89A-00688AA21FAA}" type="pres">
      <dgm:prSet presAssocID="{46DBEFE3-A378-46DD-B705-69F229B4CE6E}" presName="negSpace" presStyleCnt="0"/>
      <dgm:spPr/>
    </dgm:pt>
    <dgm:pt modelId="{EB6C53F7-37C8-4839-91C1-9040F399C984}" type="pres">
      <dgm:prSet presAssocID="{46DBEFE3-A378-46DD-B705-69F229B4CE6E}" presName="circle" presStyleLbl="node1" presStyleIdx="0" presStyleCnt="3"/>
      <dgm:spPr/>
      <dgm:t>
        <a:bodyPr/>
        <a:lstStyle/>
        <a:p>
          <a:endParaRPr lang="zh-TW" altLang="en-US"/>
        </a:p>
      </dgm:t>
    </dgm:pt>
    <dgm:pt modelId="{42F75591-07A2-4A21-99B7-1559833C7A36}" type="pres">
      <dgm:prSet presAssocID="{1C93F5DB-EAB1-4605-A1F0-1FC917234D91}" presName="transSpace" presStyleCnt="0"/>
      <dgm:spPr/>
    </dgm:pt>
    <dgm:pt modelId="{6C2FEBBF-EF2D-4DBA-879C-DE19ABEEE2A6}" type="pres">
      <dgm:prSet presAssocID="{DD756D10-C1C2-4624-A0C7-83ED4308E8D4}" presName="posSpace" presStyleCnt="0"/>
      <dgm:spPr/>
    </dgm:pt>
    <dgm:pt modelId="{441F624C-E350-4D61-AD15-50AF3198A445}" type="pres">
      <dgm:prSet presAssocID="{DD756D10-C1C2-4624-A0C7-83ED4308E8D4}" presName="vertFlow" presStyleCnt="0"/>
      <dgm:spPr/>
    </dgm:pt>
    <dgm:pt modelId="{2B274BA3-9EF3-4537-92D1-AA520BD2BFA8}" type="pres">
      <dgm:prSet presAssocID="{DD756D10-C1C2-4624-A0C7-83ED4308E8D4}" presName="topSpace" presStyleCnt="0"/>
      <dgm:spPr/>
    </dgm:pt>
    <dgm:pt modelId="{C09C6044-290C-46C4-B636-14317FDC827E}" type="pres">
      <dgm:prSet presAssocID="{DD756D10-C1C2-4624-A0C7-83ED4308E8D4}" presName="firstComp" presStyleCnt="0"/>
      <dgm:spPr/>
    </dgm:pt>
    <dgm:pt modelId="{11CBD14A-D2B9-4020-B64A-C6A11C8CE3D2}" type="pres">
      <dgm:prSet presAssocID="{DD756D10-C1C2-4624-A0C7-83ED4308E8D4}" presName="firstChild" presStyleLbl="bgAccFollowNode1" presStyleIdx="2" presStyleCnt="6"/>
      <dgm:spPr/>
      <dgm:t>
        <a:bodyPr/>
        <a:lstStyle/>
        <a:p>
          <a:endParaRPr lang="zh-TW" altLang="en-US"/>
        </a:p>
      </dgm:t>
    </dgm:pt>
    <dgm:pt modelId="{096DF031-7D5E-4B7C-8ED0-FD76D3042A76}" type="pres">
      <dgm:prSet presAssocID="{DD756D10-C1C2-4624-A0C7-83ED4308E8D4}" presName="firstChildTx" presStyleLbl="b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4431536-CB05-4DDD-ACBE-5A22A9EE8719}" type="pres">
      <dgm:prSet presAssocID="{7B4B7106-837B-4875-98EB-C99EC5E8D34A}" presName="comp" presStyleCnt="0"/>
      <dgm:spPr/>
    </dgm:pt>
    <dgm:pt modelId="{7BDF3C55-118B-4D7F-959D-EF7475326F4D}" type="pres">
      <dgm:prSet presAssocID="{7B4B7106-837B-4875-98EB-C99EC5E8D34A}" presName="child" presStyleLbl="bgAccFollowNode1" presStyleIdx="3" presStyleCnt="6"/>
      <dgm:spPr/>
      <dgm:t>
        <a:bodyPr/>
        <a:lstStyle/>
        <a:p>
          <a:endParaRPr lang="zh-TW" altLang="en-US"/>
        </a:p>
      </dgm:t>
    </dgm:pt>
    <dgm:pt modelId="{F66E3CA7-2FDC-4C49-ACDD-777DBA7DC068}" type="pres">
      <dgm:prSet presAssocID="{7B4B7106-837B-4875-98EB-C99EC5E8D34A}" presName="childTx" presStyleLbl="b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B9B191-B0EA-4614-A366-5B33A21FB768}" type="pres">
      <dgm:prSet presAssocID="{DD756D10-C1C2-4624-A0C7-83ED4308E8D4}" presName="negSpace" presStyleCnt="0"/>
      <dgm:spPr/>
    </dgm:pt>
    <dgm:pt modelId="{BEA2AA1D-CA61-4C03-AA14-68464A76340E}" type="pres">
      <dgm:prSet presAssocID="{DD756D10-C1C2-4624-A0C7-83ED4308E8D4}" presName="circle" presStyleLbl="node1" presStyleIdx="1" presStyleCnt="3"/>
      <dgm:spPr/>
      <dgm:t>
        <a:bodyPr/>
        <a:lstStyle/>
        <a:p>
          <a:endParaRPr lang="zh-TW" altLang="en-US"/>
        </a:p>
      </dgm:t>
    </dgm:pt>
    <dgm:pt modelId="{8B30FBD7-D190-4746-BEBD-F182FD67120C}" type="pres">
      <dgm:prSet presAssocID="{F772D84E-3603-4545-BE6F-59E0FA3D08CD}" presName="transSpace" presStyleCnt="0"/>
      <dgm:spPr/>
    </dgm:pt>
    <dgm:pt modelId="{8ED9E796-5B5F-48F0-A857-4D8F5715607C}" type="pres">
      <dgm:prSet presAssocID="{E9796A30-D5D9-4F92-9E68-E35940888F60}" presName="posSpace" presStyleCnt="0"/>
      <dgm:spPr/>
    </dgm:pt>
    <dgm:pt modelId="{46B0B73D-3BFC-415F-84C9-643A208B3161}" type="pres">
      <dgm:prSet presAssocID="{E9796A30-D5D9-4F92-9E68-E35940888F60}" presName="vertFlow" presStyleCnt="0"/>
      <dgm:spPr/>
    </dgm:pt>
    <dgm:pt modelId="{75F4212A-4B1F-4CA0-984F-1F3304267147}" type="pres">
      <dgm:prSet presAssocID="{E9796A30-D5D9-4F92-9E68-E35940888F60}" presName="topSpace" presStyleCnt="0"/>
      <dgm:spPr/>
    </dgm:pt>
    <dgm:pt modelId="{950BA239-FAA4-4E22-88E2-616EFD51CD8E}" type="pres">
      <dgm:prSet presAssocID="{E9796A30-D5D9-4F92-9E68-E35940888F60}" presName="firstComp" presStyleCnt="0"/>
      <dgm:spPr/>
    </dgm:pt>
    <dgm:pt modelId="{AA142CE2-D6AC-4283-98F5-2E6415BA1C76}" type="pres">
      <dgm:prSet presAssocID="{E9796A30-D5D9-4F92-9E68-E35940888F60}" presName="firstChild" presStyleLbl="bgAccFollowNode1" presStyleIdx="4" presStyleCnt="6"/>
      <dgm:spPr/>
      <dgm:t>
        <a:bodyPr/>
        <a:lstStyle/>
        <a:p>
          <a:endParaRPr lang="zh-TW" altLang="en-US"/>
        </a:p>
      </dgm:t>
    </dgm:pt>
    <dgm:pt modelId="{8B654CF4-FAF4-440F-AD1B-B11E7B7696FD}" type="pres">
      <dgm:prSet presAssocID="{E9796A30-D5D9-4F92-9E68-E35940888F60}" presName="firstChildTx" presStyleLbl="b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36740A-494B-44BD-B282-9F2C8B0BD2AB}" type="pres">
      <dgm:prSet presAssocID="{9FEC9678-8C2C-48CA-9ABE-F2D01A1E2899}" presName="comp" presStyleCnt="0"/>
      <dgm:spPr/>
    </dgm:pt>
    <dgm:pt modelId="{E03394CE-2937-4D7C-8710-2C86DA07A4F6}" type="pres">
      <dgm:prSet presAssocID="{9FEC9678-8C2C-48CA-9ABE-F2D01A1E2899}" presName="child" presStyleLbl="bgAccFollowNode1" presStyleIdx="5" presStyleCnt="6"/>
      <dgm:spPr/>
      <dgm:t>
        <a:bodyPr/>
        <a:lstStyle/>
        <a:p>
          <a:endParaRPr lang="zh-TW" altLang="en-US"/>
        </a:p>
      </dgm:t>
    </dgm:pt>
    <dgm:pt modelId="{98599457-39A5-4EF5-8F10-5C44F663A613}" type="pres">
      <dgm:prSet presAssocID="{9FEC9678-8C2C-48CA-9ABE-F2D01A1E2899}" presName="childTx" presStyleLbl="b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823BBA6-2D56-41C6-8775-820B1D736C97}" type="pres">
      <dgm:prSet presAssocID="{E9796A30-D5D9-4F92-9E68-E35940888F60}" presName="negSpace" presStyleCnt="0"/>
      <dgm:spPr/>
    </dgm:pt>
    <dgm:pt modelId="{FCEE6456-1531-4590-BC5E-1E1D63DC502A}" type="pres">
      <dgm:prSet presAssocID="{E9796A30-D5D9-4F92-9E68-E35940888F60}" presName="circle" presStyleLbl="node1" presStyleIdx="2" presStyleCnt="3"/>
      <dgm:spPr/>
      <dgm:t>
        <a:bodyPr/>
        <a:lstStyle/>
        <a:p>
          <a:endParaRPr lang="zh-TW" altLang="en-US"/>
        </a:p>
      </dgm:t>
    </dgm:pt>
  </dgm:ptLst>
  <dgm:cxnLst>
    <dgm:cxn modelId="{5454797A-EBAB-4E8E-A49C-2D6617CF64B2}" srcId="{DD756D10-C1C2-4624-A0C7-83ED4308E8D4}" destId="{7B4B7106-837B-4875-98EB-C99EC5E8D34A}" srcOrd="1" destOrd="0" parTransId="{E6401366-DB6F-4160-82B1-60E8192D86FF}" sibTransId="{F2B5D1B0-C9B0-4AC2-BEFD-F8CC19D5F244}"/>
    <dgm:cxn modelId="{586E6120-62C3-4AD9-ACE9-3423413BE6B4}" type="presOf" srcId="{1422948D-8122-4128-8545-1A03C220E078}" destId="{8B654CF4-FAF4-440F-AD1B-B11E7B7696FD}" srcOrd="1" destOrd="0" presId="urn:microsoft.com/office/officeart/2005/8/layout/hList9"/>
    <dgm:cxn modelId="{693DC7E0-088F-4F3C-A0CB-4578283112AB}" srcId="{46DBEFE3-A378-46DD-B705-69F229B4CE6E}" destId="{46341EFF-5E99-4986-9174-197C39FBAD71}" srcOrd="0" destOrd="0" parTransId="{D9AC2873-CF9E-4088-86F5-64C4A5D6DF63}" sibTransId="{178C17FB-38AB-49A4-97AA-7EAEE21CA48B}"/>
    <dgm:cxn modelId="{B9FE88E7-B3CE-48DB-B14A-613A294FB4A0}" srcId="{68E2F043-73C5-4C29-A66C-36268B8BF9D8}" destId="{E9796A30-D5D9-4F92-9E68-E35940888F60}" srcOrd="2" destOrd="0" parTransId="{5B175AA4-82DC-401D-90E7-88798AD452BB}" sibTransId="{019DB6E3-CA95-45AF-B08E-E490E672D910}"/>
    <dgm:cxn modelId="{2F200FF7-E482-4364-ABDD-996571F5E79D}" srcId="{DD756D10-C1C2-4624-A0C7-83ED4308E8D4}" destId="{048AA589-583B-4810-AEB7-51271882F872}" srcOrd="0" destOrd="0" parTransId="{CA030FE4-CDBA-4DA8-95C7-05DDA36C65D4}" sibTransId="{E6280AAC-A245-4FC7-9CBE-5F0073CA0E04}"/>
    <dgm:cxn modelId="{583DCAD4-5DD9-4A12-8F7F-B791E3C7BAF6}" srcId="{68E2F043-73C5-4C29-A66C-36268B8BF9D8}" destId="{DD756D10-C1C2-4624-A0C7-83ED4308E8D4}" srcOrd="1" destOrd="0" parTransId="{7E526B9E-0B3B-45CA-AE0D-DDA22F5EAB17}" sibTransId="{F772D84E-3603-4545-BE6F-59E0FA3D08CD}"/>
    <dgm:cxn modelId="{9E42E010-2B69-49EE-83BC-E300BAF46841}" type="presOf" srcId="{68E2F043-73C5-4C29-A66C-36268B8BF9D8}" destId="{C0CC42F4-5474-4E3A-8974-F1299FFCA162}" srcOrd="0" destOrd="0" presId="urn:microsoft.com/office/officeart/2005/8/layout/hList9"/>
    <dgm:cxn modelId="{3445933A-E6C3-4BEB-A210-B5E66B68C557}" srcId="{E9796A30-D5D9-4F92-9E68-E35940888F60}" destId="{1422948D-8122-4128-8545-1A03C220E078}" srcOrd="0" destOrd="0" parTransId="{5264C150-3EC1-4C34-8251-78DBE3DEC06B}" sibTransId="{26305FEC-6F7E-4D3B-B50B-634C665DC106}"/>
    <dgm:cxn modelId="{FED265DA-3FE6-4E21-8D62-2CBDE5F6C703}" type="presOf" srcId="{1422948D-8122-4128-8545-1A03C220E078}" destId="{AA142CE2-D6AC-4283-98F5-2E6415BA1C76}" srcOrd="0" destOrd="0" presId="urn:microsoft.com/office/officeart/2005/8/layout/hList9"/>
    <dgm:cxn modelId="{85DC2865-3674-4CB1-9CB0-8FEADC7717B9}" type="presOf" srcId="{46341EFF-5E99-4986-9174-197C39FBAD71}" destId="{747A29E0-BE62-4A8F-A713-7B65F5D88535}" srcOrd="1" destOrd="0" presId="urn:microsoft.com/office/officeart/2005/8/layout/hList9"/>
    <dgm:cxn modelId="{E554DB93-EC66-403F-B150-BC25E2283756}" srcId="{68E2F043-73C5-4C29-A66C-36268B8BF9D8}" destId="{46DBEFE3-A378-46DD-B705-69F229B4CE6E}" srcOrd="0" destOrd="0" parTransId="{4BB1A381-66EB-4F32-93DC-260BF2242A34}" sibTransId="{1C93F5DB-EAB1-4605-A1F0-1FC917234D91}"/>
    <dgm:cxn modelId="{73D31A28-BC9D-4422-ADDF-0FDE7CE5F2F7}" type="presOf" srcId="{46DBEFE3-A378-46DD-B705-69F229B4CE6E}" destId="{EB6C53F7-37C8-4839-91C1-9040F399C984}" srcOrd="0" destOrd="0" presId="urn:microsoft.com/office/officeart/2005/8/layout/hList9"/>
    <dgm:cxn modelId="{618C8741-D201-4951-A1F9-2B92ADF61A02}" type="presOf" srcId="{DD756D10-C1C2-4624-A0C7-83ED4308E8D4}" destId="{BEA2AA1D-CA61-4C03-AA14-68464A76340E}" srcOrd="0" destOrd="0" presId="urn:microsoft.com/office/officeart/2005/8/layout/hList9"/>
    <dgm:cxn modelId="{309EA3DE-7F53-4426-9446-048ABD5AE9BD}" srcId="{46DBEFE3-A378-46DD-B705-69F229B4CE6E}" destId="{734FCE9D-05D4-4F0C-BA57-98C4B0E1302F}" srcOrd="1" destOrd="0" parTransId="{4567886B-D3EC-4E35-97D0-320CFF51F8AA}" sibTransId="{041571B2-EFAF-45BD-BB00-07E321FF1A1D}"/>
    <dgm:cxn modelId="{520D2000-03F6-4B2F-8722-96B6D470342F}" type="presOf" srcId="{7B4B7106-837B-4875-98EB-C99EC5E8D34A}" destId="{7BDF3C55-118B-4D7F-959D-EF7475326F4D}" srcOrd="0" destOrd="0" presId="urn:microsoft.com/office/officeart/2005/8/layout/hList9"/>
    <dgm:cxn modelId="{74997545-20A2-4D21-AFCE-58B27541DCBD}" srcId="{E9796A30-D5D9-4F92-9E68-E35940888F60}" destId="{9FEC9678-8C2C-48CA-9ABE-F2D01A1E2899}" srcOrd="1" destOrd="0" parTransId="{1F0A0B2A-3ABA-495B-9301-049723A5CA5D}" sibTransId="{0DC70C04-3668-4459-BB09-70FF7FDB190E}"/>
    <dgm:cxn modelId="{9BE06DF8-A930-46B9-9CBD-248C642AAFC5}" type="presOf" srcId="{734FCE9D-05D4-4F0C-BA57-98C4B0E1302F}" destId="{6FFCA521-D748-4FDC-BF2B-C8F8A7695090}" srcOrd="0" destOrd="0" presId="urn:microsoft.com/office/officeart/2005/8/layout/hList9"/>
    <dgm:cxn modelId="{709E1D37-305D-4222-8B97-5C346541B761}" type="presOf" srcId="{E9796A30-D5D9-4F92-9E68-E35940888F60}" destId="{FCEE6456-1531-4590-BC5E-1E1D63DC502A}" srcOrd="0" destOrd="0" presId="urn:microsoft.com/office/officeart/2005/8/layout/hList9"/>
    <dgm:cxn modelId="{036332BE-0EAD-48BB-93DD-6635638F498B}" type="presOf" srcId="{7B4B7106-837B-4875-98EB-C99EC5E8D34A}" destId="{F66E3CA7-2FDC-4C49-ACDD-777DBA7DC068}" srcOrd="1" destOrd="0" presId="urn:microsoft.com/office/officeart/2005/8/layout/hList9"/>
    <dgm:cxn modelId="{79A2DB8C-7454-40C6-8FA7-572C71622BE4}" type="presOf" srcId="{734FCE9D-05D4-4F0C-BA57-98C4B0E1302F}" destId="{5C6285FF-D8C2-411F-A70E-2656272F5D1D}" srcOrd="1" destOrd="0" presId="urn:microsoft.com/office/officeart/2005/8/layout/hList9"/>
    <dgm:cxn modelId="{F96B56B1-75BD-4527-8AD4-87BA203329C4}" type="presOf" srcId="{9FEC9678-8C2C-48CA-9ABE-F2D01A1E2899}" destId="{98599457-39A5-4EF5-8F10-5C44F663A613}" srcOrd="1" destOrd="0" presId="urn:microsoft.com/office/officeart/2005/8/layout/hList9"/>
    <dgm:cxn modelId="{AE30C115-327D-4961-9372-C8B5A8A3C2C2}" type="presOf" srcId="{46341EFF-5E99-4986-9174-197C39FBAD71}" destId="{B8FADD2A-FDE2-4955-9E10-FEFD3D1CCA86}" srcOrd="0" destOrd="0" presId="urn:microsoft.com/office/officeart/2005/8/layout/hList9"/>
    <dgm:cxn modelId="{94A0CBA8-B37E-483D-8103-28C26794F492}" type="presOf" srcId="{9FEC9678-8C2C-48CA-9ABE-F2D01A1E2899}" destId="{E03394CE-2937-4D7C-8710-2C86DA07A4F6}" srcOrd="0" destOrd="0" presId="urn:microsoft.com/office/officeart/2005/8/layout/hList9"/>
    <dgm:cxn modelId="{2547D4D0-C87D-4CAB-BA2D-D12F5EBE0D76}" type="presOf" srcId="{048AA589-583B-4810-AEB7-51271882F872}" destId="{096DF031-7D5E-4B7C-8ED0-FD76D3042A76}" srcOrd="1" destOrd="0" presId="urn:microsoft.com/office/officeart/2005/8/layout/hList9"/>
    <dgm:cxn modelId="{FAD01A5B-1D51-496E-99E4-F0D6CCB987EF}" type="presOf" srcId="{048AA589-583B-4810-AEB7-51271882F872}" destId="{11CBD14A-D2B9-4020-B64A-C6A11C8CE3D2}" srcOrd="0" destOrd="0" presId="urn:microsoft.com/office/officeart/2005/8/layout/hList9"/>
    <dgm:cxn modelId="{BAD14D5C-B586-4C41-AF69-2A5E5F5BD7CE}" type="presParOf" srcId="{C0CC42F4-5474-4E3A-8974-F1299FFCA162}" destId="{FA0F96C4-667A-4BF9-AEB9-09808F935DF0}" srcOrd="0" destOrd="0" presId="urn:microsoft.com/office/officeart/2005/8/layout/hList9"/>
    <dgm:cxn modelId="{C24342D9-9B02-41A2-ABB1-EE11CE4BDA8C}" type="presParOf" srcId="{C0CC42F4-5474-4E3A-8974-F1299FFCA162}" destId="{2B02B75B-1131-41C2-82D0-6E5FD14A72C0}" srcOrd="1" destOrd="0" presId="urn:microsoft.com/office/officeart/2005/8/layout/hList9"/>
    <dgm:cxn modelId="{EB9C2AE2-B911-49B3-A247-54509C0B7DC9}" type="presParOf" srcId="{2B02B75B-1131-41C2-82D0-6E5FD14A72C0}" destId="{BA6EA004-3B6D-439E-B21B-A0D0E3AA727B}" srcOrd="0" destOrd="0" presId="urn:microsoft.com/office/officeart/2005/8/layout/hList9"/>
    <dgm:cxn modelId="{184C6FA4-4539-4B1A-A2F2-4D7D2DDF7011}" type="presParOf" srcId="{2B02B75B-1131-41C2-82D0-6E5FD14A72C0}" destId="{08DE1DBD-7A4A-4B69-99D0-0130CA9ACB91}" srcOrd="1" destOrd="0" presId="urn:microsoft.com/office/officeart/2005/8/layout/hList9"/>
    <dgm:cxn modelId="{E87FECD0-4EB2-4328-94F7-12439D325BC8}" type="presParOf" srcId="{08DE1DBD-7A4A-4B69-99D0-0130CA9ACB91}" destId="{B8FADD2A-FDE2-4955-9E10-FEFD3D1CCA86}" srcOrd="0" destOrd="0" presId="urn:microsoft.com/office/officeart/2005/8/layout/hList9"/>
    <dgm:cxn modelId="{C4522621-A563-4E19-B680-72D6416D4EB9}" type="presParOf" srcId="{08DE1DBD-7A4A-4B69-99D0-0130CA9ACB91}" destId="{747A29E0-BE62-4A8F-A713-7B65F5D88535}" srcOrd="1" destOrd="0" presId="urn:microsoft.com/office/officeart/2005/8/layout/hList9"/>
    <dgm:cxn modelId="{2285D0AD-7BE1-4B04-AABC-084546A2FFAD}" type="presParOf" srcId="{2B02B75B-1131-41C2-82D0-6E5FD14A72C0}" destId="{7E1E15B5-1DC8-4377-9E47-7AACD9C0771E}" srcOrd="2" destOrd="0" presId="urn:microsoft.com/office/officeart/2005/8/layout/hList9"/>
    <dgm:cxn modelId="{0925C41F-AAE0-4493-9288-2AEF656C4DF2}" type="presParOf" srcId="{7E1E15B5-1DC8-4377-9E47-7AACD9C0771E}" destId="{6FFCA521-D748-4FDC-BF2B-C8F8A7695090}" srcOrd="0" destOrd="0" presId="urn:microsoft.com/office/officeart/2005/8/layout/hList9"/>
    <dgm:cxn modelId="{0DBC37EF-73E8-4383-8CFA-42F5E1DDC5B1}" type="presParOf" srcId="{7E1E15B5-1DC8-4377-9E47-7AACD9C0771E}" destId="{5C6285FF-D8C2-411F-A70E-2656272F5D1D}" srcOrd="1" destOrd="0" presId="urn:microsoft.com/office/officeart/2005/8/layout/hList9"/>
    <dgm:cxn modelId="{3528D30F-E944-4908-9D73-9D2D6457FD25}" type="presParOf" srcId="{C0CC42F4-5474-4E3A-8974-F1299FFCA162}" destId="{52AD3DCD-BED6-466F-B89A-00688AA21FAA}" srcOrd="2" destOrd="0" presId="urn:microsoft.com/office/officeart/2005/8/layout/hList9"/>
    <dgm:cxn modelId="{65DB2FB0-3EAB-4C29-BC80-A2E15F1E8DE8}" type="presParOf" srcId="{C0CC42F4-5474-4E3A-8974-F1299FFCA162}" destId="{EB6C53F7-37C8-4839-91C1-9040F399C984}" srcOrd="3" destOrd="0" presId="urn:microsoft.com/office/officeart/2005/8/layout/hList9"/>
    <dgm:cxn modelId="{033DD9DB-86D2-488F-ACF0-90A199AD3D8C}" type="presParOf" srcId="{C0CC42F4-5474-4E3A-8974-F1299FFCA162}" destId="{42F75591-07A2-4A21-99B7-1559833C7A36}" srcOrd="4" destOrd="0" presId="urn:microsoft.com/office/officeart/2005/8/layout/hList9"/>
    <dgm:cxn modelId="{2F602595-5F03-4B05-B354-71D8FF947F53}" type="presParOf" srcId="{C0CC42F4-5474-4E3A-8974-F1299FFCA162}" destId="{6C2FEBBF-EF2D-4DBA-879C-DE19ABEEE2A6}" srcOrd="5" destOrd="0" presId="urn:microsoft.com/office/officeart/2005/8/layout/hList9"/>
    <dgm:cxn modelId="{F47A9E60-825A-4727-9612-8D418C808F8C}" type="presParOf" srcId="{C0CC42F4-5474-4E3A-8974-F1299FFCA162}" destId="{441F624C-E350-4D61-AD15-50AF3198A445}" srcOrd="6" destOrd="0" presId="urn:microsoft.com/office/officeart/2005/8/layout/hList9"/>
    <dgm:cxn modelId="{AEE6B969-0ABC-4342-98DD-8FC5F7478643}" type="presParOf" srcId="{441F624C-E350-4D61-AD15-50AF3198A445}" destId="{2B274BA3-9EF3-4537-92D1-AA520BD2BFA8}" srcOrd="0" destOrd="0" presId="urn:microsoft.com/office/officeart/2005/8/layout/hList9"/>
    <dgm:cxn modelId="{AC979D01-7540-461F-ADD7-E287B0C8FD9E}" type="presParOf" srcId="{441F624C-E350-4D61-AD15-50AF3198A445}" destId="{C09C6044-290C-46C4-B636-14317FDC827E}" srcOrd="1" destOrd="0" presId="urn:microsoft.com/office/officeart/2005/8/layout/hList9"/>
    <dgm:cxn modelId="{6943B7C3-175F-4E20-B34B-D159C2112CDB}" type="presParOf" srcId="{C09C6044-290C-46C4-B636-14317FDC827E}" destId="{11CBD14A-D2B9-4020-B64A-C6A11C8CE3D2}" srcOrd="0" destOrd="0" presId="urn:microsoft.com/office/officeart/2005/8/layout/hList9"/>
    <dgm:cxn modelId="{4A68D90A-A0CD-49CD-AEBF-E6BA3751D7B6}" type="presParOf" srcId="{C09C6044-290C-46C4-B636-14317FDC827E}" destId="{096DF031-7D5E-4B7C-8ED0-FD76D3042A76}" srcOrd="1" destOrd="0" presId="urn:microsoft.com/office/officeart/2005/8/layout/hList9"/>
    <dgm:cxn modelId="{39831694-3A0F-408B-B5D2-5BD86ACF37DC}" type="presParOf" srcId="{441F624C-E350-4D61-AD15-50AF3198A445}" destId="{34431536-CB05-4DDD-ACBE-5A22A9EE8719}" srcOrd="2" destOrd="0" presId="urn:microsoft.com/office/officeart/2005/8/layout/hList9"/>
    <dgm:cxn modelId="{ED3D8B53-EF0A-4B65-908B-6A0CEFADF27C}" type="presParOf" srcId="{34431536-CB05-4DDD-ACBE-5A22A9EE8719}" destId="{7BDF3C55-118B-4D7F-959D-EF7475326F4D}" srcOrd="0" destOrd="0" presId="urn:microsoft.com/office/officeart/2005/8/layout/hList9"/>
    <dgm:cxn modelId="{5B388BEA-C568-45C6-8BB1-7E49D5A1F6D5}" type="presParOf" srcId="{34431536-CB05-4DDD-ACBE-5A22A9EE8719}" destId="{F66E3CA7-2FDC-4C49-ACDD-777DBA7DC068}" srcOrd="1" destOrd="0" presId="urn:microsoft.com/office/officeart/2005/8/layout/hList9"/>
    <dgm:cxn modelId="{57793E5C-62AE-4731-BFDE-3D398DBDF58D}" type="presParOf" srcId="{C0CC42F4-5474-4E3A-8974-F1299FFCA162}" destId="{6CB9B191-B0EA-4614-A366-5B33A21FB768}" srcOrd="7" destOrd="0" presId="urn:microsoft.com/office/officeart/2005/8/layout/hList9"/>
    <dgm:cxn modelId="{5F32BE79-3D87-407A-ACF9-4AB68E1C730C}" type="presParOf" srcId="{C0CC42F4-5474-4E3A-8974-F1299FFCA162}" destId="{BEA2AA1D-CA61-4C03-AA14-68464A76340E}" srcOrd="8" destOrd="0" presId="urn:microsoft.com/office/officeart/2005/8/layout/hList9"/>
    <dgm:cxn modelId="{8D8683E5-5F8E-41B9-A447-410A1E203746}" type="presParOf" srcId="{C0CC42F4-5474-4E3A-8974-F1299FFCA162}" destId="{8B30FBD7-D190-4746-BEBD-F182FD67120C}" srcOrd="9" destOrd="0" presId="urn:microsoft.com/office/officeart/2005/8/layout/hList9"/>
    <dgm:cxn modelId="{9B1FFCCF-3ED8-4D9D-A385-8494EAE46678}" type="presParOf" srcId="{C0CC42F4-5474-4E3A-8974-F1299FFCA162}" destId="{8ED9E796-5B5F-48F0-A857-4D8F5715607C}" srcOrd="10" destOrd="0" presId="urn:microsoft.com/office/officeart/2005/8/layout/hList9"/>
    <dgm:cxn modelId="{0416E034-F6CA-4AF9-A6CC-117D12A6E4B1}" type="presParOf" srcId="{C0CC42F4-5474-4E3A-8974-F1299FFCA162}" destId="{46B0B73D-3BFC-415F-84C9-643A208B3161}" srcOrd="11" destOrd="0" presId="urn:microsoft.com/office/officeart/2005/8/layout/hList9"/>
    <dgm:cxn modelId="{79235CF6-9EA1-4C21-8D9E-425A05B9A327}" type="presParOf" srcId="{46B0B73D-3BFC-415F-84C9-643A208B3161}" destId="{75F4212A-4B1F-4CA0-984F-1F3304267147}" srcOrd="0" destOrd="0" presId="urn:microsoft.com/office/officeart/2005/8/layout/hList9"/>
    <dgm:cxn modelId="{D7A8064A-343B-4C6E-AA5A-A440359AFB02}" type="presParOf" srcId="{46B0B73D-3BFC-415F-84C9-643A208B3161}" destId="{950BA239-FAA4-4E22-88E2-616EFD51CD8E}" srcOrd="1" destOrd="0" presId="urn:microsoft.com/office/officeart/2005/8/layout/hList9"/>
    <dgm:cxn modelId="{50B37803-C7E5-4AA3-AAB9-DBBA7863B496}" type="presParOf" srcId="{950BA239-FAA4-4E22-88E2-616EFD51CD8E}" destId="{AA142CE2-D6AC-4283-98F5-2E6415BA1C76}" srcOrd="0" destOrd="0" presId="urn:microsoft.com/office/officeart/2005/8/layout/hList9"/>
    <dgm:cxn modelId="{219FF09A-114A-4F15-AFC5-DAEA12482C09}" type="presParOf" srcId="{950BA239-FAA4-4E22-88E2-616EFD51CD8E}" destId="{8B654CF4-FAF4-440F-AD1B-B11E7B7696FD}" srcOrd="1" destOrd="0" presId="urn:microsoft.com/office/officeart/2005/8/layout/hList9"/>
    <dgm:cxn modelId="{86A91A03-98BB-4B76-A43A-2172A5A18B32}" type="presParOf" srcId="{46B0B73D-3BFC-415F-84C9-643A208B3161}" destId="{1F36740A-494B-44BD-B282-9F2C8B0BD2AB}" srcOrd="2" destOrd="0" presId="urn:microsoft.com/office/officeart/2005/8/layout/hList9"/>
    <dgm:cxn modelId="{E7A99F75-89DC-4DAF-A1C6-A9BF989114E3}" type="presParOf" srcId="{1F36740A-494B-44BD-B282-9F2C8B0BD2AB}" destId="{E03394CE-2937-4D7C-8710-2C86DA07A4F6}" srcOrd="0" destOrd="0" presId="urn:microsoft.com/office/officeart/2005/8/layout/hList9"/>
    <dgm:cxn modelId="{7B37B328-495E-493B-81F8-5E8DB0A7F8CA}" type="presParOf" srcId="{1F36740A-494B-44BD-B282-9F2C8B0BD2AB}" destId="{98599457-39A5-4EF5-8F10-5C44F663A613}" srcOrd="1" destOrd="0" presId="urn:microsoft.com/office/officeart/2005/8/layout/hList9"/>
    <dgm:cxn modelId="{C74283EB-987E-492A-BF75-1AB006F359D3}" type="presParOf" srcId="{C0CC42F4-5474-4E3A-8974-F1299FFCA162}" destId="{1823BBA6-2D56-41C6-8775-820B1D736C97}" srcOrd="12" destOrd="0" presId="urn:microsoft.com/office/officeart/2005/8/layout/hList9"/>
    <dgm:cxn modelId="{0D0442F2-E016-4B8C-8DCB-C3908F211036}" type="presParOf" srcId="{C0CC42F4-5474-4E3A-8974-F1299FFCA162}" destId="{FCEE6456-1531-4590-BC5E-1E1D63DC502A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998AFF-6622-418C-88CA-F3B884C621FB}">
      <dsp:nvSpPr>
        <dsp:cNvPr id="0" name=""/>
        <dsp:cNvSpPr/>
      </dsp:nvSpPr>
      <dsp:spPr>
        <a:xfrm>
          <a:off x="0" y="499214"/>
          <a:ext cx="6913563" cy="3515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6569" tIns="374904" rIns="536569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促進民間參與公共建設法第</a:t>
          </a:r>
          <a:r>
            <a:rPr lang="en-US" altLang="zh-TW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條之</a:t>
          </a:r>
          <a:r>
            <a:rPr lang="en-US" altLang="zh-TW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主辦機關依本法辦理民間參與公共建設前，應先進行可行性評估。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前項可行性評估應納入計畫促進公共利益具體項目、內容及欲達成之目標，並於該公共建設所在鄉鎮邀集專家學者、地方居民與民間團體舉行公聽會，對於專家學者、地方居民與民間團體之建議或反對意見，主辦機關如不採納，應於可行性評估報告中具體說明不採之理由。</a:t>
          </a:r>
        </a:p>
      </dsp:txBody>
      <dsp:txXfrm>
        <a:off x="0" y="499214"/>
        <a:ext cx="6913563" cy="3515400"/>
      </dsp:txXfrm>
    </dsp:sp>
    <dsp:sp modelId="{F8E05B9F-D8CF-4D1B-953A-81C95F73B916}">
      <dsp:nvSpPr>
        <dsp:cNvPr id="0" name=""/>
        <dsp:cNvSpPr/>
      </dsp:nvSpPr>
      <dsp:spPr>
        <a:xfrm>
          <a:off x="345678" y="233534"/>
          <a:ext cx="4839494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921" tIns="0" rIns="18292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本案依據促參法第</a:t>
          </a:r>
          <a:r>
            <a:rPr lang="en-US" altLang="zh-TW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條之</a:t>
          </a:r>
          <a:r>
            <a:rPr lang="en-US" altLang="zh-TW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辦理公聽會</a:t>
          </a:r>
        </a:p>
      </dsp:txBody>
      <dsp:txXfrm>
        <a:off x="371617" y="259473"/>
        <a:ext cx="4787616" cy="47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76A440-FFAA-4E99-B733-D8BA277CF8DB}">
      <dsp:nvSpPr>
        <dsp:cNvPr id="0" name=""/>
        <dsp:cNvSpPr/>
      </dsp:nvSpPr>
      <dsp:spPr>
        <a:xfrm>
          <a:off x="514852" y="0"/>
          <a:ext cx="5835000" cy="4628985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71E309-484A-471E-92FE-1AF698EC378C}">
      <dsp:nvSpPr>
        <dsp:cNvPr id="0" name=""/>
        <dsp:cNvSpPr/>
      </dsp:nvSpPr>
      <dsp:spPr>
        <a:xfrm>
          <a:off x="3351" y="1388695"/>
          <a:ext cx="748145" cy="18515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endParaRPr lang="zh-TW" altLang="en-US" sz="1400" b="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14300" lvl="1" indent="-114300" algn="l" defTabSz="622300">
            <a:lnSpc>
              <a:spcPts val="18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決標</a:t>
          </a:r>
        </a:p>
      </dsp:txBody>
      <dsp:txXfrm>
        <a:off x="39872" y="1425216"/>
        <a:ext cx="675103" cy="1778552"/>
      </dsp:txXfrm>
    </dsp:sp>
    <dsp:sp modelId="{D4C47581-6649-4BA5-B9B2-8315FDE17D61}">
      <dsp:nvSpPr>
        <dsp:cNvPr id="0" name=""/>
        <dsp:cNvSpPr/>
      </dsp:nvSpPr>
      <dsp:spPr>
        <a:xfrm>
          <a:off x="876188" y="1388695"/>
          <a:ext cx="748145" cy="18515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２</a:t>
          </a:r>
        </a:p>
        <a:p>
          <a:pPr marL="114300" lvl="1" indent="-114300" algn="l" defTabSz="622300">
            <a:lnSpc>
              <a:spcPts val="18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工作執行計畫書審查</a:t>
          </a:r>
        </a:p>
      </dsp:txBody>
      <dsp:txXfrm>
        <a:off x="912709" y="1425216"/>
        <a:ext cx="675103" cy="1778552"/>
      </dsp:txXfrm>
    </dsp:sp>
    <dsp:sp modelId="{23319942-C919-4E90-8F2A-9D5F05D29B4E}">
      <dsp:nvSpPr>
        <dsp:cNvPr id="0" name=""/>
        <dsp:cNvSpPr/>
      </dsp:nvSpPr>
      <dsp:spPr>
        <a:xfrm>
          <a:off x="1749025" y="1388695"/>
          <a:ext cx="748145" cy="18515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３</a:t>
          </a:r>
        </a:p>
        <a:p>
          <a:pPr marL="114300" lvl="1" indent="-114300" algn="l" defTabSz="622300">
            <a:lnSpc>
              <a:spcPts val="18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可行性評估、公聽會</a:t>
          </a:r>
        </a:p>
      </dsp:txBody>
      <dsp:txXfrm>
        <a:off x="1785546" y="1425216"/>
        <a:ext cx="675103" cy="1778552"/>
      </dsp:txXfrm>
    </dsp:sp>
    <dsp:sp modelId="{6B9F915D-18BD-4D6D-A7FD-6EE4199478E0}">
      <dsp:nvSpPr>
        <dsp:cNvPr id="0" name=""/>
        <dsp:cNvSpPr/>
      </dsp:nvSpPr>
      <dsp:spPr>
        <a:xfrm>
          <a:off x="2621861" y="1388695"/>
          <a:ext cx="748145" cy="18515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４</a:t>
          </a:r>
        </a:p>
        <a:p>
          <a:pPr marL="114300" lvl="1" indent="-114300" algn="l" defTabSz="622300">
            <a:lnSpc>
              <a:spcPts val="18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先期規劃</a:t>
          </a:r>
        </a:p>
      </dsp:txBody>
      <dsp:txXfrm>
        <a:off x="2658382" y="1425216"/>
        <a:ext cx="675103" cy="1778552"/>
      </dsp:txXfrm>
    </dsp:sp>
    <dsp:sp modelId="{56CE44FE-A25E-442C-BB59-94101FEB61D9}">
      <dsp:nvSpPr>
        <dsp:cNvPr id="0" name=""/>
        <dsp:cNvSpPr/>
      </dsp:nvSpPr>
      <dsp:spPr>
        <a:xfrm>
          <a:off x="3494698" y="1388695"/>
          <a:ext cx="748145" cy="18515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５</a:t>
          </a:r>
        </a:p>
        <a:p>
          <a:pPr marL="114300" lvl="1" indent="-114300" algn="l" defTabSz="622300">
            <a:lnSpc>
              <a:spcPts val="18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招商準備作業階段</a:t>
          </a:r>
        </a:p>
      </dsp:txBody>
      <dsp:txXfrm>
        <a:off x="3531219" y="1425216"/>
        <a:ext cx="675103" cy="1778552"/>
      </dsp:txXfrm>
    </dsp:sp>
    <dsp:sp modelId="{91F5AA22-E8C2-4937-A6F3-E4F73DCAEFAB}">
      <dsp:nvSpPr>
        <dsp:cNvPr id="0" name=""/>
        <dsp:cNvSpPr/>
      </dsp:nvSpPr>
      <dsp:spPr>
        <a:xfrm>
          <a:off x="4367535" y="1388695"/>
          <a:ext cx="748145" cy="18515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６</a:t>
          </a:r>
        </a:p>
        <a:p>
          <a:pPr marL="114300" lvl="1" indent="-114300" algn="l" defTabSz="622300">
            <a:lnSpc>
              <a:spcPts val="18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公告招商階段</a:t>
          </a:r>
        </a:p>
      </dsp:txBody>
      <dsp:txXfrm>
        <a:off x="4404056" y="1425216"/>
        <a:ext cx="675103" cy="1778552"/>
      </dsp:txXfrm>
    </dsp:sp>
    <dsp:sp modelId="{E986A085-4625-45FA-8DE5-9AB8BB7B1F1D}">
      <dsp:nvSpPr>
        <dsp:cNvPr id="0" name=""/>
        <dsp:cNvSpPr/>
      </dsp:nvSpPr>
      <dsp:spPr>
        <a:xfrm>
          <a:off x="5240371" y="1388695"/>
          <a:ext cx="748145" cy="18515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７</a:t>
          </a:r>
        </a:p>
        <a:p>
          <a:pPr marL="114300" lvl="1" indent="-114300" algn="l" defTabSz="622300">
            <a:lnSpc>
              <a:spcPts val="18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甄審及評定階段</a:t>
          </a:r>
        </a:p>
      </dsp:txBody>
      <dsp:txXfrm>
        <a:off x="5276892" y="1425216"/>
        <a:ext cx="675103" cy="1778552"/>
      </dsp:txXfrm>
    </dsp:sp>
    <dsp:sp modelId="{C5B37213-C4B5-42FA-8882-4AD76569D7E6}">
      <dsp:nvSpPr>
        <dsp:cNvPr id="0" name=""/>
        <dsp:cNvSpPr/>
      </dsp:nvSpPr>
      <dsp:spPr>
        <a:xfrm>
          <a:off x="6113208" y="1388695"/>
          <a:ext cx="748145" cy="18515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８</a:t>
          </a:r>
        </a:p>
        <a:p>
          <a:pPr marL="114300" lvl="1" indent="-114300" algn="l" defTabSz="622300">
            <a:lnSpc>
              <a:spcPts val="18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議約及簽約階段</a:t>
          </a:r>
        </a:p>
      </dsp:txBody>
      <dsp:txXfrm>
        <a:off x="6149729" y="1425216"/>
        <a:ext cx="675103" cy="17785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7C9A8-D258-4B6D-8BA5-68EC4F757961}">
      <dsp:nvSpPr>
        <dsp:cNvPr id="0" name=""/>
        <dsp:cNvSpPr/>
      </dsp:nvSpPr>
      <dsp:spPr>
        <a:xfrm>
          <a:off x="-4858357" y="-744546"/>
          <a:ext cx="5786454" cy="5786454"/>
        </a:xfrm>
        <a:prstGeom prst="blockArc">
          <a:avLst>
            <a:gd name="adj1" fmla="val 18900000"/>
            <a:gd name="adj2" fmla="val 2700000"/>
            <a:gd name="adj3" fmla="val 373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B134E4-74AF-4884-B43E-2E40FD0A1FD0}">
      <dsp:nvSpPr>
        <dsp:cNvPr id="0" name=""/>
        <dsp:cNvSpPr/>
      </dsp:nvSpPr>
      <dsp:spPr>
        <a:xfrm>
          <a:off x="596905" y="429736"/>
          <a:ext cx="6689584" cy="8594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220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基地環境概述</a:t>
          </a:r>
        </a:p>
      </dsp:txBody>
      <dsp:txXfrm>
        <a:off x="596905" y="429736"/>
        <a:ext cx="6689584" cy="859472"/>
      </dsp:txXfrm>
    </dsp:sp>
    <dsp:sp modelId="{AB46528C-7D91-48A6-926B-D0226CA3324C}">
      <dsp:nvSpPr>
        <dsp:cNvPr id="0" name=""/>
        <dsp:cNvSpPr/>
      </dsp:nvSpPr>
      <dsp:spPr>
        <a:xfrm>
          <a:off x="59734" y="322302"/>
          <a:ext cx="1074340" cy="10743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1E73F6-BE5D-4757-A061-DD8EDB21542B}">
      <dsp:nvSpPr>
        <dsp:cNvPr id="0" name=""/>
        <dsp:cNvSpPr/>
      </dsp:nvSpPr>
      <dsp:spPr>
        <a:xfrm>
          <a:off x="909323" y="1718944"/>
          <a:ext cx="6377166" cy="8594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220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規劃設計構想</a:t>
          </a:r>
        </a:p>
      </dsp:txBody>
      <dsp:txXfrm>
        <a:off x="909323" y="1718944"/>
        <a:ext cx="6377166" cy="859472"/>
      </dsp:txXfrm>
    </dsp:sp>
    <dsp:sp modelId="{CAA70850-424A-4EA8-8965-F503E949FDFC}">
      <dsp:nvSpPr>
        <dsp:cNvPr id="0" name=""/>
        <dsp:cNvSpPr/>
      </dsp:nvSpPr>
      <dsp:spPr>
        <a:xfrm>
          <a:off x="372153" y="1611510"/>
          <a:ext cx="1074340" cy="10743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42CB48-8132-475A-82B7-BF71CC01B819}">
      <dsp:nvSpPr>
        <dsp:cNvPr id="0" name=""/>
        <dsp:cNvSpPr/>
      </dsp:nvSpPr>
      <dsp:spPr>
        <a:xfrm>
          <a:off x="596905" y="3008153"/>
          <a:ext cx="6689584" cy="8594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220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預計進度說明</a:t>
          </a:r>
        </a:p>
      </dsp:txBody>
      <dsp:txXfrm>
        <a:off x="596905" y="3008153"/>
        <a:ext cx="6689584" cy="859472"/>
      </dsp:txXfrm>
    </dsp:sp>
    <dsp:sp modelId="{BDDA6A03-D2DA-48F2-BB91-5AA72791D597}">
      <dsp:nvSpPr>
        <dsp:cNvPr id="0" name=""/>
        <dsp:cNvSpPr/>
      </dsp:nvSpPr>
      <dsp:spPr>
        <a:xfrm>
          <a:off x="59734" y="2900719"/>
          <a:ext cx="1074340" cy="10743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F3A6A-B7C1-48B5-B3AB-E9A721BFB711}">
      <dsp:nvSpPr>
        <dsp:cNvPr id="0" name=""/>
        <dsp:cNvSpPr/>
      </dsp:nvSpPr>
      <dsp:spPr>
        <a:xfrm>
          <a:off x="883" y="1623054"/>
          <a:ext cx="1015377" cy="5076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遊客中心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5753" y="1637924"/>
        <a:ext cx="985637" cy="477948"/>
      </dsp:txXfrm>
    </dsp:sp>
    <dsp:sp modelId="{57144163-3706-4195-AEEB-C3BBA2F4B2C9}">
      <dsp:nvSpPr>
        <dsp:cNvPr id="0" name=""/>
        <dsp:cNvSpPr/>
      </dsp:nvSpPr>
      <dsp:spPr>
        <a:xfrm>
          <a:off x="1270105" y="1623054"/>
          <a:ext cx="1015377" cy="5076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zh-TW" sz="11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露營</a:t>
          </a:r>
          <a:r>
            <a:rPr lang="zh-TW" altLang="en-US" sz="11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學校及福利社</a:t>
          </a:r>
        </a:p>
      </dsp:txBody>
      <dsp:txXfrm>
        <a:off x="1284975" y="1637924"/>
        <a:ext cx="985637" cy="477948"/>
      </dsp:txXfrm>
    </dsp:sp>
    <dsp:sp modelId="{E33C64C0-6587-437C-A0B8-0C07AEA5F699}">
      <dsp:nvSpPr>
        <dsp:cNvPr id="0" name=""/>
        <dsp:cNvSpPr/>
      </dsp:nvSpPr>
      <dsp:spPr>
        <a:xfrm>
          <a:off x="2539326" y="1623054"/>
          <a:ext cx="1015377" cy="5076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主題商品館</a:t>
          </a:r>
        </a:p>
      </dsp:txBody>
      <dsp:txXfrm>
        <a:off x="2554196" y="1637924"/>
        <a:ext cx="985637" cy="477948"/>
      </dsp:txXfrm>
    </dsp:sp>
    <dsp:sp modelId="{E09021BC-3FA7-442C-895F-5BFEC05D7F7A}">
      <dsp:nvSpPr>
        <dsp:cNvPr id="0" name=""/>
        <dsp:cNvSpPr/>
      </dsp:nvSpPr>
      <dsp:spPr>
        <a:xfrm>
          <a:off x="3808548" y="1623054"/>
          <a:ext cx="1015377" cy="5076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1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餐飲區</a:t>
          </a:r>
        </a:p>
      </dsp:txBody>
      <dsp:txXfrm>
        <a:off x="3823418" y="1637924"/>
        <a:ext cx="985637" cy="4779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3EFF21-E501-454D-9945-3113FFF00700}">
      <dsp:nvSpPr>
        <dsp:cNvPr id="0" name=""/>
        <dsp:cNvSpPr/>
      </dsp:nvSpPr>
      <dsp:spPr>
        <a:xfrm>
          <a:off x="156677" y="440"/>
          <a:ext cx="1687301" cy="10123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星光露營學校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56677" y="440"/>
        <a:ext cx="1687301" cy="1012380"/>
      </dsp:txXfrm>
    </dsp:sp>
    <dsp:sp modelId="{F9329DEC-20A6-4AEF-A5BD-27A7E308E4DD}">
      <dsp:nvSpPr>
        <dsp:cNvPr id="0" name=""/>
        <dsp:cNvSpPr/>
      </dsp:nvSpPr>
      <dsp:spPr>
        <a:xfrm>
          <a:off x="2012709" y="440"/>
          <a:ext cx="1687301" cy="10123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春光野餐區</a:t>
          </a:r>
        </a:p>
      </dsp:txBody>
      <dsp:txXfrm>
        <a:off x="2012709" y="440"/>
        <a:ext cx="1687301" cy="1012380"/>
      </dsp:txXfrm>
    </dsp:sp>
    <dsp:sp modelId="{DC17FF73-EF62-4A6E-8215-31AE1980D181}">
      <dsp:nvSpPr>
        <dsp:cNvPr id="0" name=""/>
        <dsp:cNvSpPr/>
      </dsp:nvSpPr>
      <dsp:spPr>
        <a:xfrm>
          <a:off x="156677" y="1181551"/>
          <a:ext cx="1687301" cy="10123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露營區</a:t>
          </a:r>
        </a:p>
      </dsp:txBody>
      <dsp:txXfrm>
        <a:off x="156677" y="1181551"/>
        <a:ext cx="1687301" cy="1012380"/>
      </dsp:txXfrm>
    </dsp:sp>
    <dsp:sp modelId="{A3EE5782-5A0B-4896-B73E-04D7307F04C8}">
      <dsp:nvSpPr>
        <dsp:cNvPr id="0" name=""/>
        <dsp:cNvSpPr/>
      </dsp:nvSpPr>
      <dsp:spPr>
        <a:xfrm>
          <a:off x="2012709" y="1181551"/>
          <a:ext cx="1687301" cy="10123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戶外</a:t>
          </a:r>
          <a:r>
            <a:rPr lang="zh-TW" altLang="en-US" sz="1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用餐區</a:t>
          </a:r>
        </a:p>
      </dsp:txBody>
      <dsp:txXfrm>
        <a:off x="2012709" y="1181551"/>
        <a:ext cx="1687301" cy="10123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FADD2A-FDE2-4955-9E10-FEFD3D1CCA86}">
      <dsp:nvSpPr>
        <dsp:cNvPr id="0" name=""/>
        <dsp:cNvSpPr/>
      </dsp:nvSpPr>
      <dsp:spPr>
        <a:xfrm>
          <a:off x="781743" y="910801"/>
          <a:ext cx="1464626" cy="9769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親子露營區</a:t>
          </a:r>
        </a:p>
      </dsp:txBody>
      <dsp:txXfrm>
        <a:off x="1016083" y="910801"/>
        <a:ext cx="1230285" cy="976905"/>
      </dsp:txXfrm>
    </dsp:sp>
    <dsp:sp modelId="{6FFCA521-D748-4FDC-BF2B-C8F8A7695090}">
      <dsp:nvSpPr>
        <dsp:cNvPr id="0" name=""/>
        <dsp:cNvSpPr/>
      </dsp:nvSpPr>
      <dsp:spPr>
        <a:xfrm>
          <a:off x="781743" y="1887706"/>
          <a:ext cx="1464626" cy="9769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寵物露營區</a:t>
          </a:r>
          <a:endParaRPr lang="en-US" altLang="zh-TW" sz="18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1016083" y="1887706"/>
        <a:ext cx="1230285" cy="976905"/>
      </dsp:txXfrm>
    </dsp:sp>
    <dsp:sp modelId="{EB6C53F7-37C8-4839-91C1-9040F399C984}">
      <dsp:nvSpPr>
        <dsp:cNvPr id="0" name=""/>
        <dsp:cNvSpPr/>
      </dsp:nvSpPr>
      <dsp:spPr>
        <a:xfrm>
          <a:off x="609" y="520234"/>
          <a:ext cx="976417" cy="9764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C</a:t>
          </a:r>
          <a:r>
            <a:rPr lang="zh-TW" altLang="en-US" sz="1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區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43602" y="663227"/>
        <a:ext cx="690431" cy="690431"/>
      </dsp:txXfrm>
    </dsp:sp>
    <dsp:sp modelId="{11CBD14A-D2B9-4020-B64A-C6A11C8CE3D2}">
      <dsp:nvSpPr>
        <dsp:cNvPr id="0" name=""/>
        <dsp:cNvSpPr/>
      </dsp:nvSpPr>
      <dsp:spPr>
        <a:xfrm>
          <a:off x="3222786" y="910801"/>
          <a:ext cx="1464626" cy="9769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親子露營區</a:t>
          </a:r>
        </a:p>
      </dsp:txBody>
      <dsp:txXfrm>
        <a:off x="3457126" y="910801"/>
        <a:ext cx="1230285" cy="976905"/>
      </dsp:txXfrm>
    </dsp:sp>
    <dsp:sp modelId="{7BDF3C55-118B-4D7F-959D-EF7475326F4D}">
      <dsp:nvSpPr>
        <dsp:cNvPr id="0" name=""/>
        <dsp:cNvSpPr/>
      </dsp:nvSpPr>
      <dsp:spPr>
        <a:xfrm>
          <a:off x="3222786" y="1887706"/>
          <a:ext cx="1464626" cy="9769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寵物露營區</a:t>
          </a:r>
        </a:p>
      </dsp:txBody>
      <dsp:txXfrm>
        <a:off x="3457126" y="1887706"/>
        <a:ext cx="1230285" cy="976905"/>
      </dsp:txXfrm>
    </dsp:sp>
    <dsp:sp modelId="{BEA2AA1D-CA61-4C03-AA14-68464A76340E}">
      <dsp:nvSpPr>
        <dsp:cNvPr id="0" name=""/>
        <dsp:cNvSpPr/>
      </dsp:nvSpPr>
      <dsp:spPr>
        <a:xfrm>
          <a:off x="2441652" y="520234"/>
          <a:ext cx="976417" cy="9764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D</a:t>
          </a:r>
          <a:r>
            <a:rPr lang="zh-TW" altLang="en-US" sz="1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區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584645" y="663227"/>
        <a:ext cx="690431" cy="690431"/>
      </dsp:txXfrm>
    </dsp:sp>
    <dsp:sp modelId="{AA142CE2-D6AC-4283-98F5-2E6415BA1C76}">
      <dsp:nvSpPr>
        <dsp:cNvPr id="0" name=""/>
        <dsp:cNvSpPr/>
      </dsp:nvSpPr>
      <dsp:spPr>
        <a:xfrm>
          <a:off x="5663829" y="910801"/>
          <a:ext cx="1464626" cy="9769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停車區</a:t>
          </a:r>
        </a:p>
      </dsp:txBody>
      <dsp:txXfrm>
        <a:off x="5898169" y="910801"/>
        <a:ext cx="1230285" cy="976905"/>
      </dsp:txXfrm>
    </dsp:sp>
    <dsp:sp modelId="{E03394CE-2937-4D7C-8710-2C86DA07A4F6}">
      <dsp:nvSpPr>
        <dsp:cNvPr id="0" name=""/>
        <dsp:cNvSpPr/>
      </dsp:nvSpPr>
      <dsp:spPr>
        <a:xfrm>
          <a:off x="5663829" y="1887706"/>
          <a:ext cx="1464626" cy="9769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露營車停放區</a:t>
          </a:r>
        </a:p>
      </dsp:txBody>
      <dsp:txXfrm>
        <a:off x="5898169" y="1887706"/>
        <a:ext cx="1230285" cy="976905"/>
      </dsp:txXfrm>
    </dsp:sp>
    <dsp:sp modelId="{FCEE6456-1531-4590-BC5E-1E1D63DC502A}">
      <dsp:nvSpPr>
        <dsp:cNvPr id="0" name=""/>
        <dsp:cNvSpPr/>
      </dsp:nvSpPr>
      <dsp:spPr>
        <a:xfrm>
          <a:off x="4882695" y="520234"/>
          <a:ext cx="976417" cy="9764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E</a:t>
          </a:r>
          <a:r>
            <a:rPr lang="zh-TW" altLang="en-US" sz="1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區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25688" y="663227"/>
        <a:ext cx="690431" cy="6904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786" cy="496967"/>
          </a:xfrm>
          <a:prstGeom prst="rect">
            <a:avLst/>
          </a:prstGeom>
        </p:spPr>
        <p:txBody>
          <a:bodyPr vert="horz" lIns="95690" tIns="47845" rIns="95690" bIns="47845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5839" y="1"/>
            <a:ext cx="2949786" cy="496967"/>
          </a:xfrm>
          <a:prstGeom prst="rect">
            <a:avLst/>
          </a:prstGeom>
        </p:spPr>
        <p:txBody>
          <a:bodyPr vert="horz" lIns="95690" tIns="47845" rIns="95690" bIns="47845" rtlCol="0"/>
          <a:lstStyle>
            <a:lvl1pPr algn="r">
              <a:defRPr sz="1300"/>
            </a:lvl1pPr>
          </a:lstStyle>
          <a:p>
            <a:fld id="{CEFB0D3B-556D-4057-A440-D010B5796198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90" tIns="47845" rIns="95690" bIns="47845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5690" tIns="47845" rIns="95690" bIns="47845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786" cy="496967"/>
          </a:xfrm>
          <a:prstGeom prst="rect">
            <a:avLst/>
          </a:prstGeom>
        </p:spPr>
        <p:txBody>
          <a:bodyPr vert="horz" lIns="95690" tIns="47845" rIns="95690" bIns="47845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6" cy="496967"/>
          </a:xfrm>
          <a:prstGeom prst="rect">
            <a:avLst/>
          </a:prstGeom>
        </p:spPr>
        <p:txBody>
          <a:bodyPr vert="horz" lIns="95690" tIns="47845" rIns="95690" bIns="47845" rtlCol="0" anchor="b"/>
          <a:lstStyle>
            <a:lvl1pPr algn="r">
              <a:defRPr sz="1300"/>
            </a:lvl1pPr>
          </a:lstStyle>
          <a:p>
            <a:fld id="{745538EE-F340-42C0-9593-2BBAFC53667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8652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538EE-F340-42C0-9593-2BBAFC536679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7008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56901">
              <a:defRPr/>
            </a:pPr>
            <a:fld id="{745538EE-F340-42C0-9593-2BBAFC536679}" type="slidenum">
              <a:rPr lang="zh-TW" altLang="en-US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pPr defTabSz="956901">
                <a:defRPr/>
              </a:pPr>
              <a:t>14</a:t>
            </a:fld>
            <a:endParaRPr lang="zh-TW" altLang="en-US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2624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161338" cy="61214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60222" y="2304257"/>
            <a:ext cx="5655728" cy="828452"/>
          </a:xfrm>
        </p:spPr>
        <p:txBody>
          <a:bodyPr>
            <a:normAutofit/>
          </a:bodyPr>
          <a:lstStyle>
            <a:lvl1pPr algn="r">
              <a:defRPr sz="357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01235" y="3276724"/>
            <a:ext cx="4514715" cy="1512168"/>
          </a:xfrm>
        </p:spPr>
        <p:txBody>
          <a:bodyPr>
            <a:normAutofit/>
          </a:bodyPr>
          <a:lstStyle>
            <a:lvl1pPr marL="0" indent="0" algn="r">
              <a:buNone/>
              <a:defRPr sz="2142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08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4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288760" y="5543104"/>
            <a:ext cx="1904312" cy="325908"/>
          </a:xfrm>
        </p:spPr>
        <p:txBody>
          <a:bodyPr/>
          <a:lstStyle/>
          <a:p>
            <a:fld id="{564B6D20-B75E-465A-8A69-6BDEC3695463}" type="datetime1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669150" y="5543104"/>
            <a:ext cx="2584424" cy="325908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90"/>
            <a:ext cx="2602467" cy="823362"/>
          </a:xfrm>
          <a:prstGeom prst="rect">
            <a:avLst/>
          </a:prstGeom>
        </p:spPr>
      </p:pic>
      <p:sp>
        <p:nvSpPr>
          <p:cNvPr id="9" name="文字方塊 8"/>
          <p:cNvSpPr txBox="1"/>
          <p:nvPr userDrawn="1"/>
        </p:nvSpPr>
        <p:spPr>
          <a:xfrm>
            <a:off x="5366063" y="5869013"/>
            <a:ext cx="2784339" cy="22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93" dirty="0">
                <a:latin typeface="Myriad Pro" pitchFamily="34" charset="0"/>
              </a:rPr>
              <a:t>2018  Chien Yeh Law Offices, All Rights Reserved</a:t>
            </a:r>
            <a:endParaRPr lang="zh-TW" altLang="en-US" sz="893" dirty="0">
              <a:latin typeface="Myriad Pro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只有標題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161338" cy="612140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795276" y="1188492"/>
            <a:ext cx="2570786" cy="144016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1071"/>
              </a:spcBef>
              <a:spcAft>
                <a:spcPts val="1071"/>
              </a:spcAft>
              <a:defRPr sz="2856" b="1">
                <a:solidFill>
                  <a:schemeClr val="bg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27" name="文字方塊 26"/>
          <p:cNvSpPr txBox="1"/>
          <p:nvPr userDrawn="1"/>
        </p:nvSpPr>
        <p:spPr>
          <a:xfrm>
            <a:off x="2731007" y="4428853"/>
            <a:ext cx="2699325" cy="108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71" dirty="0">
                <a:latin typeface="微軟正黑體" pitchFamily="34" charset="-120"/>
                <a:ea typeface="微軟正黑體" pitchFamily="34" charset="-120"/>
              </a:rPr>
              <a:t>建業法律事務所</a:t>
            </a:r>
          </a:p>
          <a:p>
            <a:pPr algn="ctr"/>
            <a:endParaRPr lang="zh-TW" altLang="en-US" sz="1071" dirty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1071" dirty="0">
                <a:latin typeface="微軟正黑體" pitchFamily="34" charset="-120"/>
                <a:ea typeface="微軟正黑體" pitchFamily="34" charset="-120"/>
              </a:rPr>
              <a:t>台北市信義路五段</a:t>
            </a:r>
            <a:r>
              <a:rPr lang="en-US" altLang="zh-TW" sz="107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7</a:t>
            </a:r>
            <a:r>
              <a:rPr lang="zh-TW" altLang="en-US" sz="1071" dirty="0">
                <a:latin typeface="微軟正黑體" pitchFamily="34" charset="-120"/>
                <a:ea typeface="微軟正黑體" pitchFamily="34" charset="-120"/>
              </a:rPr>
              <a:t>號</a:t>
            </a:r>
            <a:r>
              <a:rPr lang="en-US" altLang="zh-TW" sz="107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62</a:t>
            </a:r>
            <a:r>
              <a:rPr lang="zh-TW" altLang="en-US" sz="1071" dirty="0">
                <a:latin typeface="微軟正黑體" pitchFamily="34" charset="-120"/>
                <a:ea typeface="微軟正黑體" pitchFamily="34" charset="-120"/>
              </a:rPr>
              <a:t>樓 台北</a:t>
            </a:r>
            <a:r>
              <a:rPr lang="en-US" altLang="zh-TW" sz="107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101</a:t>
            </a:r>
            <a:r>
              <a:rPr lang="zh-TW" altLang="en-US" sz="1071" dirty="0">
                <a:latin typeface="微軟正黑體" pitchFamily="34" charset="-120"/>
                <a:ea typeface="微軟正黑體" pitchFamily="34" charset="-120"/>
              </a:rPr>
              <a:t>大樓</a:t>
            </a:r>
          </a:p>
          <a:p>
            <a:pPr algn="ctr"/>
            <a:r>
              <a:rPr lang="en-US" altLang="zh-TW" sz="107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Tel</a:t>
            </a:r>
            <a:r>
              <a:rPr lang="zh-TW" altLang="en-US" sz="107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：</a:t>
            </a:r>
            <a:r>
              <a:rPr lang="en-US" altLang="zh-TW" sz="107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+ 886 2-81011973 </a:t>
            </a:r>
          </a:p>
          <a:p>
            <a:pPr algn="ctr"/>
            <a:r>
              <a:rPr lang="en-US" altLang="zh-TW" sz="107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Fax</a:t>
            </a:r>
            <a:r>
              <a:rPr lang="zh-TW" altLang="en-US" sz="107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：</a:t>
            </a:r>
            <a:r>
              <a:rPr lang="en-US" altLang="zh-TW" sz="107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+ 886 2-81011972</a:t>
            </a:r>
          </a:p>
          <a:p>
            <a:pPr algn="ctr"/>
            <a:r>
              <a:rPr lang="en-US" altLang="zh-TW" sz="107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Website: www.chienyeh.com.tw</a:t>
            </a:r>
            <a:endParaRPr lang="zh-TW" altLang="en-US" sz="1250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028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20167" y="1001813"/>
            <a:ext cx="6121004" cy="2131154"/>
          </a:xfrm>
        </p:spPr>
        <p:txBody>
          <a:bodyPr anchor="b"/>
          <a:lstStyle>
            <a:lvl1pPr algn="ctr">
              <a:defRPr sz="4016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20167" y="3215152"/>
            <a:ext cx="6121004" cy="1477921"/>
          </a:xfrm>
        </p:spPr>
        <p:txBody>
          <a:bodyPr/>
          <a:lstStyle>
            <a:lvl1pPr marL="0" indent="0" algn="ctr">
              <a:buNone/>
              <a:defRPr sz="1607"/>
            </a:lvl1pPr>
            <a:lvl2pPr marL="306050" indent="0" algn="ctr">
              <a:buNone/>
              <a:defRPr sz="1339"/>
            </a:lvl2pPr>
            <a:lvl3pPr marL="612099" indent="0" algn="ctr">
              <a:buNone/>
              <a:defRPr sz="1205"/>
            </a:lvl3pPr>
            <a:lvl4pPr marL="918149" indent="0" algn="ctr">
              <a:buNone/>
              <a:defRPr sz="1071"/>
            </a:lvl4pPr>
            <a:lvl5pPr marL="1224199" indent="0" algn="ctr">
              <a:buNone/>
              <a:defRPr sz="1071"/>
            </a:lvl5pPr>
            <a:lvl6pPr marL="1530248" indent="0" algn="ctr">
              <a:buNone/>
              <a:defRPr sz="1071"/>
            </a:lvl6pPr>
            <a:lvl7pPr marL="1836298" indent="0" algn="ctr">
              <a:buNone/>
              <a:defRPr sz="1071"/>
            </a:lvl7pPr>
            <a:lvl8pPr marL="2142348" indent="0" algn="ctr">
              <a:buNone/>
              <a:defRPr sz="1071"/>
            </a:lvl8pPr>
            <a:lvl9pPr marL="2448397" indent="0" algn="ctr">
              <a:buNone/>
              <a:defRPr sz="1071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422EF-5957-47B2-9B73-F64975DB8B59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6DA9D-A1FB-4199-8540-B01EDD6EE3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4116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422EF-5957-47B2-9B73-F64975DB8B59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6DA9D-A1FB-4199-8540-B01EDD6EE3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7691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6841" y="1526100"/>
            <a:ext cx="7039154" cy="2546332"/>
          </a:xfrm>
        </p:spPr>
        <p:txBody>
          <a:bodyPr anchor="b"/>
          <a:lstStyle>
            <a:lvl1pPr>
              <a:defRPr sz="4016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56841" y="4096521"/>
            <a:ext cx="7039154" cy="1339056"/>
          </a:xfrm>
        </p:spPr>
        <p:txBody>
          <a:bodyPr/>
          <a:lstStyle>
            <a:lvl1pPr marL="0" indent="0">
              <a:buNone/>
              <a:defRPr sz="1607">
                <a:solidFill>
                  <a:schemeClr val="tx1">
                    <a:tint val="75000"/>
                  </a:schemeClr>
                </a:solidFill>
              </a:defRPr>
            </a:lvl1pPr>
            <a:lvl2pPr marL="306050" indent="0">
              <a:buNone/>
              <a:defRPr sz="1339">
                <a:solidFill>
                  <a:schemeClr val="tx1">
                    <a:tint val="75000"/>
                  </a:schemeClr>
                </a:solidFill>
              </a:defRPr>
            </a:lvl2pPr>
            <a:lvl3pPr marL="612099" indent="0">
              <a:buNone/>
              <a:defRPr sz="1205">
                <a:solidFill>
                  <a:schemeClr val="tx1">
                    <a:tint val="75000"/>
                  </a:schemeClr>
                </a:solidFill>
              </a:defRPr>
            </a:lvl3pPr>
            <a:lvl4pPr marL="918149" indent="0">
              <a:buNone/>
              <a:defRPr sz="1071">
                <a:solidFill>
                  <a:schemeClr val="tx1">
                    <a:tint val="75000"/>
                  </a:schemeClr>
                </a:solidFill>
              </a:defRPr>
            </a:lvl4pPr>
            <a:lvl5pPr marL="1224199" indent="0">
              <a:buNone/>
              <a:defRPr sz="1071">
                <a:solidFill>
                  <a:schemeClr val="tx1">
                    <a:tint val="75000"/>
                  </a:schemeClr>
                </a:solidFill>
              </a:defRPr>
            </a:lvl5pPr>
            <a:lvl6pPr marL="1530248" indent="0">
              <a:buNone/>
              <a:defRPr sz="1071">
                <a:solidFill>
                  <a:schemeClr val="tx1">
                    <a:tint val="75000"/>
                  </a:schemeClr>
                </a:solidFill>
              </a:defRPr>
            </a:lvl6pPr>
            <a:lvl7pPr marL="1836298" indent="0">
              <a:buNone/>
              <a:defRPr sz="1071">
                <a:solidFill>
                  <a:schemeClr val="tx1">
                    <a:tint val="75000"/>
                  </a:schemeClr>
                </a:solidFill>
              </a:defRPr>
            </a:lvl7pPr>
            <a:lvl8pPr marL="2142348" indent="0">
              <a:buNone/>
              <a:defRPr sz="1071">
                <a:solidFill>
                  <a:schemeClr val="tx1">
                    <a:tint val="75000"/>
                  </a:schemeClr>
                </a:solidFill>
              </a:defRPr>
            </a:lvl8pPr>
            <a:lvl9pPr marL="2448397" indent="0">
              <a:buNone/>
              <a:defRPr sz="107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422EF-5957-47B2-9B73-F64975DB8B59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6DA9D-A1FB-4199-8540-B01EDD6EE3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2555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61092" y="1629539"/>
            <a:ext cx="3468569" cy="388397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131677" y="1629539"/>
            <a:ext cx="3468569" cy="388397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422EF-5957-47B2-9B73-F64975DB8B59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6DA9D-A1FB-4199-8540-B01EDD6EE3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1330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2155" y="325908"/>
            <a:ext cx="7039154" cy="1183188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62155" y="1500594"/>
            <a:ext cx="3452628" cy="735418"/>
          </a:xfrm>
        </p:spPr>
        <p:txBody>
          <a:bodyPr anchor="b"/>
          <a:lstStyle>
            <a:lvl1pPr marL="0" indent="0">
              <a:buNone/>
              <a:defRPr sz="1607" b="1"/>
            </a:lvl1pPr>
            <a:lvl2pPr marL="306050" indent="0">
              <a:buNone/>
              <a:defRPr sz="1339" b="1"/>
            </a:lvl2pPr>
            <a:lvl3pPr marL="612099" indent="0">
              <a:buNone/>
              <a:defRPr sz="1205" b="1"/>
            </a:lvl3pPr>
            <a:lvl4pPr marL="918149" indent="0">
              <a:buNone/>
              <a:defRPr sz="1071" b="1"/>
            </a:lvl4pPr>
            <a:lvl5pPr marL="1224199" indent="0">
              <a:buNone/>
              <a:defRPr sz="1071" b="1"/>
            </a:lvl5pPr>
            <a:lvl6pPr marL="1530248" indent="0">
              <a:buNone/>
              <a:defRPr sz="1071" b="1"/>
            </a:lvl6pPr>
            <a:lvl7pPr marL="1836298" indent="0">
              <a:buNone/>
              <a:defRPr sz="1071" b="1"/>
            </a:lvl7pPr>
            <a:lvl8pPr marL="2142348" indent="0">
              <a:buNone/>
              <a:defRPr sz="1071" b="1"/>
            </a:lvl8pPr>
            <a:lvl9pPr marL="2448397" indent="0">
              <a:buNone/>
              <a:defRPr sz="1071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62155" y="2236011"/>
            <a:ext cx="3452628" cy="328883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131677" y="1500594"/>
            <a:ext cx="3469632" cy="735418"/>
          </a:xfrm>
        </p:spPr>
        <p:txBody>
          <a:bodyPr anchor="b"/>
          <a:lstStyle>
            <a:lvl1pPr marL="0" indent="0">
              <a:buNone/>
              <a:defRPr sz="1607" b="1"/>
            </a:lvl1pPr>
            <a:lvl2pPr marL="306050" indent="0">
              <a:buNone/>
              <a:defRPr sz="1339" b="1"/>
            </a:lvl2pPr>
            <a:lvl3pPr marL="612099" indent="0">
              <a:buNone/>
              <a:defRPr sz="1205" b="1"/>
            </a:lvl3pPr>
            <a:lvl4pPr marL="918149" indent="0">
              <a:buNone/>
              <a:defRPr sz="1071" b="1"/>
            </a:lvl4pPr>
            <a:lvl5pPr marL="1224199" indent="0">
              <a:buNone/>
              <a:defRPr sz="1071" b="1"/>
            </a:lvl5pPr>
            <a:lvl6pPr marL="1530248" indent="0">
              <a:buNone/>
              <a:defRPr sz="1071" b="1"/>
            </a:lvl6pPr>
            <a:lvl7pPr marL="1836298" indent="0">
              <a:buNone/>
              <a:defRPr sz="1071" b="1"/>
            </a:lvl7pPr>
            <a:lvl8pPr marL="2142348" indent="0">
              <a:buNone/>
              <a:defRPr sz="1071" b="1"/>
            </a:lvl8pPr>
            <a:lvl9pPr marL="2448397" indent="0">
              <a:buNone/>
              <a:defRPr sz="1071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131677" y="2236011"/>
            <a:ext cx="3469632" cy="328883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422EF-5957-47B2-9B73-F64975DB8B59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6DA9D-A1FB-4199-8540-B01EDD6EE3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0834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422EF-5957-47B2-9B73-F64975DB8B59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6DA9D-A1FB-4199-8540-B01EDD6EE3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3306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422EF-5957-47B2-9B73-F64975DB8B59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6DA9D-A1FB-4199-8540-B01EDD6EE3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08598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2155" y="408093"/>
            <a:ext cx="2632244" cy="1428327"/>
          </a:xfrm>
        </p:spPr>
        <p:txBody>
          <a:bodyPr anchor="b"/>
          <a:lstStyle>
            <a:lvl1pPr>
              <a:defRPr sz="2142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469632" y="881368"/>
            <a:ext cx="4131677" cy="4350162"/>
          </a:xfrm>
        </p:spPr>
        <p:txBody>
          <a:bodyPr/>
          <a:lstStyle>
            <a:lvl1pPr>
              <a:defRPr sz="2142"/>
            </a:lvl1pPr>
            <a:lvl2pPr>
              <a:defRPr sz="1874"/>
            </a:lvl2pPr>
            <a:lvl3pPr>
              <a:defRPr sz="1607"/>
            </a:lvl3pPr>
            <a:lvl4pPr>
              <a:defRPr sz="1339"/>
            </a:lvl4pPr>
            <a:lvl5pPr>
              <a:defRPr sz="1339"/>
            </a:lvl5pPr>
            <a:lvl6pPr>
              <a:defRPr sz="1339"/>
            </a:lvl6pPr>
            <a:lvl7pPr>
              <a:defRPr sz="1339"/>
            </a:lvl7pPr>
            <a:lvl8pPr>
              <a:defRPr sz="1339"/>
            </a:lvl8pPr>
            <a:lvl9pPr>
              <a:defRPr sz="133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62155" y="1836420"/>
            <a:ext cx="2632244" cy="3402195"/>
          </a:xfrm>
        </p:spPr>
        <p:txBody>
          <a:bodyPr/>
          <a:lstStyle>
            <a:lvl1pPr marL="0" indent="0">
              <a:buNone/>
              <a:defRPr sz="1071"/>
            </a:lvl1pPr>
            <a:lvl2pPr marL="306050" indent="0">
              <a:buNone/>
              <a:defRPr sz="937"/>
            </a:lvl2pPr>
            <a:lvl3pPr marL="612099" indent="0">
              <a:buNone/>
              <a:defRPr sz="803"/>
            </a:lvl3pPr>
            <a:lvl4pPr marL="918149" indent="0">
              <a:buNone/>
              <a:defRPr sz="669"/>
            </a:lvl4pPr>
            <a:lvl5pPr marL="1224199" indent="0">
              <a:buNone/>
              <a:defRPr sz="669"/>
            </a:lvl5pPr>
            <a:lvl6pPr marL="1530248" indent="0">
              <a:buNone/>
              <a:defRPr sz="669"/>
            </a:lvl6pPr>
            <a:lvl7pPr marL="1836298" indent="0">
              <a:buNone/>
              <a:defRPr sz="669"/>
            </a:lvl7pPr>
            <a:lvl8pPr marL="2142348" indent="0">
              <a:buNone/>
              <a:defRPr sz="669"/>
            </a:lvl8pPr>
            <a:lvl9pPr marL="2448397" indent="0">
              <a:buNone/>
              <a:defRPr sz="66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422EF-5957-47B2-9B73-F64975DB8B59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6DA9D-A1FB-4199-8540-B01EDD6EE3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3940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2155" y="408093"/>
            <a:ext cx="2632244" cy="1428327"/>
          </a:xfrm>
        </p:spPr>
        <p:txBody>
          <a:bodyPr anchor="b"/>
          <a:lstStyle>
            <a:lvl1pPr>
              <a:defRPr sz="2142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469632" y="881368"/>
            <a:ext cx="4131677" cy="4350162"/>
          </a:xfrm>
        </p:spPr>
        <p:txBody>
          <a:bodyPr/>
          <a:lstStyle>
            <a:lvl1pPr marL="0" indent="0">
              <a:buNone/>
              <a:defRPr sz="2142"/>
            </a:lvl1pPr>
            <a:lvl2pPr marL="306050" indent="0">
              <a:buNone/>
              <a:defRPr sz="1874"/>
            </a:lvl2pPr>
            <a:lvl3pPr marL="612099" indent="0">
              <a:buNone/>
              <a:defRPr sz="1607"/>
            </a:lvl3pPr>
            <a:lvl4pPr marL="918149" indent="0">
              <a:buNone/>
              <a:defRPr sz="1339"/>
            </a:lvl4pPr>
            <a:lvl5pPr marL="1224199" indent="0">
              <a:buNone/>
              <a:defRPr sz="1339"/>
            </a:lvl5pPr>
            <a:lvl6pPr marL="1530248" indent="0">
              <a:buNone/>
              <a:defRPr sz="1339"/>
            </a:lvl6pPr>
            <a:lvl7pPr marL="1836298" indent="0">
              <a:buNone/>
              <a:defRPr sz="1339"/>
            </a:lvl7pPr>
            <a:lvl8pPr marL="2142348" indent="0">
              <a:buNone/>
              <a:defRPr sz="1339"/>
            </a:lvl8pPr>
            <a:lvl9pPr marL="2448397" indent="0">
              <a:buNone/>
              <a:defRPr sz="1339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62155" y="1836420"/>
            <a:ext cx="2632244" cy="3402195"/>
          </a:xfrm>
        </p:spPr>
        <p:txBody>
          <a:bodyPr/>
          <a:lstStyle>
            <a:lvl1pPr marL="0" indent="0">
              <a:buNone/>
              <a:defRPr sz="1071"/>
            </a:lvl1pPr>
            <a:lvl2pPr marL="306050" indent="0">
              <a:buNone/>
              <a:defRPr sz="937"/>
            </a:lvl2pPr>
            <a:lvl3pPr marL="612099" indent="0">
              <a:buNone/>
              <a:defRPr sz="803"/>
            </a:lvl3pPr>
            <a:lvl4pPr marL="918149" indent="0">
              <a:buNone/>
              <a:defRPr sz="669"/>
            </a:lvl4pPr>
            <a:lvl5pPr marL="1224199" indent="0">
              <a:buNone/>
              <a:defRPr sz="669"/>
            </a:lvl5pPr>
            <a:lvl6pPr marL="1530248" indent="0">
              <a:buNone/>
              <a:defRPr sz="669"/>
            </a:lvl6pPr>
            <a:lvl7pPr marL="1836298" indent="0">
              <a:buNone/>
              <a:defRPr sz="669"/>
            </a:lvl7pPr>
            <a:lvl8pPr marL="2142348" indent="0">
              <a:buNone/>
              <a:defRPr sz="669"/>
            </a:lvl8pPr>
            <a:lvl9pPr marL="2448397" indent="0">
              <a:buNone/>
              <a:defRPr sz="66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422EF-5957-47B2-9B73-F64975DB8B59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6DA9D-A1FB-4199-8540-B01EDD6EE3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486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681" y="180380"/>
            <a:ext cx="7753271" cy="576064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just">
              <a:defRPr b="1"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微軟正黑體" pitchFamily="34" charset="-120"/>
                <a:cs typeface="Arial" pitchFamily="34" charset="0"/>
              </a:defRPr>
            </a:lvl1pPr>
          </a:lstStyle>
          <a:p>
            <a:fld id="{26093119-51FB-4DA5-9463-AB0393B8D3B3}" type="datetime1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ea typeface="微軟正黑體" pitchFamily="34" charset="-120"/>
                <a:cs typeface="Arial" pitchFamily="34" charset="0"/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096805" y="5471096"/>
            <a:ext cx="1904312" cy="325908"/>
          </a:xfrm>
        </p:spPr>
        <p:txBody>
          <a:bodyPr/>
          <a:lstStyle>
            <a:lvl1pPr>
              <a:defRPr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fld id="{3F2F798F-04DA-48E2-8EAB-0CD1ED62660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422EF-5957-47B2-9B73-F64975DB8B59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6DA9D-A1FB-4199-8540-B01EDD6EE3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8195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5840457" y="325908"/>
            <a:ext cx="1759789" cy="518760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61092" y="325908"/>
            <a:ext cx="5177349" cy="518760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422EF-5957-47B2-9B73-F64975DB8B59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6DA9D-A1FB-4199-8540-B01EDD6EE3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8795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4691" y="3607668"/>
            <a:ext cx="6937137" cy="1215778"/>
          </a:xfrm>
        </p:spPr>
        <p:txBody>
          <a:bodyPr anchor="t"/>
          <a:lstStyle>
            <a:lvl1pPr algn="l">
              <a:defRPr sz="357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44691" y="2268612"/>
            <a:ext cx="6937137" cy="1339056"/>
          </a:xfrm>
        </p:spPr>
        <p:txBody>
          <a:bodyPr anchor="b">
            <a:normAutofit/>
          </a:bodyPr>
          <a:lstStyle>
            <a:lvl1pPr marL="0" indent="0">
              <a:buNone/>
              <a:defRPr sz="2499">
                <a:solidFill>
                  <a:schemeClr val="tx1">
                    <a:tint val="75000"/>
                  </a:schemeClr>
                </a:solidFill>
              </a:defRPr>
            </a:lvl1pPr>
            <a:lvl2pPr marL="408033" indent="0">
              <a:buNone/>
              <a:defRPr sz="1607">
                <a:solidFill>
                  <a:schemeClr val="tx1">
                    <a:tint val="75000"/>
                  </a:schemeClr>
                </a:solidFill>
              </a:defRPr>
            </a:lvl2pPr>
            <a:lvl3pPr marL="816067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3pPr>
            <a:lvl4pPr marL="1224100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4pPr>
            <a:lvl5pPr marL="1632133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5pPr>
            <a:lvl6pPr marL="2040168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6pPr>
            <a:lvl7pPr marL="2448201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7pPr>
            <a:lvl8pPr marL="2856234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8pPr>
            <a:lvl9pPr marL="3264268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D74FB-AA3D-4FA3-8873-20FF08641AAE}" type="datetime1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096805" y="5471096"/>
            <a:ext cx="1904312" cy="325908"/>
          </a:xfrm>
        </p:spPr>
        <p:txBody>
          <a:bodyPr/>
          <a:lstStyle/>
          <a:p>
            <a:fld id="{3F2F798F-04DA-48E2-8EAB-0CD1ED62660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681" y="180380"/>
            <a:ext cx="7753271" cy="576064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08068" y="1260500"/>
            <a:ext cx="3604591" cy="3606242"/>
          </a:xfrm>
        </p:spPr>
        <p:txBody>
          <a:bodyPr/>
          <a:lstStyle>
            <a:lvl1pPr>
              <a:defRPr sz="2499"/>
            </a:lvl1pPr>
            <a:lvl2pPr>
              <a:defRPr sz="2142"/>
            </a:lvl2pPr>
            <a:lvl3pPr>
              <a:defRPr sz="1785"/>
            </a:lvl3pPr>
            <a:lvl4pPr>
              <a:defRPr sz="1607"/>
            </a:lvl4pPr>
            <a:lvl5pPr>
              <a:defRPr sz="1607"/>
            </a:lvl5pPr>
            <a:lvl6pPr>
              <a:defRPr sz="1607"/>
            </a:lvl6pPr>
            <a:lvl7pPr>
              <a:defRPr sz="1607"/>
            </a:lvl7pPr>
            <a:lvl8pPr>
              <a:defRPr sz="1607"/>
            </a:lvl8pPr>
            <a:lvl9pPr>
              <a:defRPr sz="1607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148680" y="1260500"/>
            <a:ext cx="3604591" cy="3606242"/>
          </a:xfrm>
        </p:spPr>
        <p:txBody>
          <a:bodyPr/>
          <a:lstStyle>
            <a:lvl1pPr>
              <a:defRPr sz="2499"/>
            </a:lvl1pPr>
            <a:lvl2pPr>
              <a:defRPr sz="2142"/>
            </a:lvl2pPr>
            <a:lvl3pPr>
              <a:defRPr sz="1785"/>
            </a:lvl3pPr>
            <a:lvl4pPr>
              <a:defRPr sz="1607"/>
            </a:lvl4pPr>
            <a:lvl5pPr>
              <a:defRPr sz="1607"/>
            </a:lvl5pPr>
            <a:lvl6pPr>
              <a:defRPr sz="1607"/>
            </a:lvl6pPr>
            <a:lvl7pPr>
              <a:defRPr sz="1607"/>
            </a:lvl7pPr>
            <a:lvl8pPr>
              <a:defRPr sz="1607"/>
            </a:lvl8pPr>
            <a:lvl9pPr>
              <a:defRPr sz="1607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3A078-D24B-4B0C-9354-94533CDBBF46}" type="datetime1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096805" y="5471096"/>
            <a:ext cx="1904312" cy="325908"/>
          </a:xfrm>
        </p:spPr>
        <p:txBody>
          <a:bodyPr/>
          <a:lstStyle/>
          <a:p>
            <a:fld id="{3F2F798F-04DA-48E2-8EAB-0CD1ED62660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681" y="180381"/>
            <a:ext cx="7753271" cy="576064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98832" y="1188493"/>
            <a:ext cx="3606008" cy="571047"/>
          </a:xfrm>
        </p:spPr>
        <p:txBody>
          <a:bodyPr anchor="b"/>
          <a:lstStyle>
            <a:lvl1pPr marL="0" indent="0">
              <a:buNone/>
              <a:defRPr sz="2142" b="1"/>
            </a:lvl1pPr>
            <a:lvl2pPr marL="408033" indent="0">
              <a:buNone/>
              <a:defRPr sz="1785" b="1"/>
            </a:lvl2pPr>
            <a:lvl3pPr marL="816067" indent="0">
              <a:buNone/>
              <a:defRPr sz="1607" b="1"/>
            </a:lvl3pPr>
            <a:lvl4pPr marL="1224100" indent="0">
              <a:buNone/>
              <a:defRPr sz="1428" b="1"/>
            </a:lvl4pPr>
            <a:lvl5pPr marL="1632133" indent="0">
              <a:buNone/>
              <a:defRPr sz="1428" b="1"/>
            </a:lvl5pPr>
            <a:lvl6pPr marL="2040168" indent="0">
              <a:buNone/>
              <a:defRPr sz="1428" b="1"/>
            </a:lvl6pPr>
            <a:lvl7pPr marL="2448201" indent="0">
              <a:buNone/>
              <a:defRPr sz="1428" b="1"/>
            </a:lvl7pPr>
            <a:lvl8pPr marL="2856234" indent="0">
              <a:buNone/>
              <a:defRPr sz="1428" b="1"/>
            </a:lvl8pPr>
            <a:lvl9pPr marL="3264268" indent="0">
              <a:buNone/>
              <a:defRPr sz="1428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98832" y="1759540"/>
            <a:ext cx="3606008" cy="3526890"/>
          </a:xfrm>
        </p:spPr>
        <p:txBody>
          <a:bodyPr/>
          <a:lstStyle>
            <a:lvl1pPr>
              <a:defRPr sz="2142"/>
            </a:lvl1pPr>
            <a:lvl2pPr>
              <a:defRPr sz="1785"/>
            </a:lvl2pPr>
            <a:lvl3pPr>
              <a:defRPr sz="1607"/>
            </a:lvl3pPr>
            <a:lvl4pPr>
              <a:defRPr sz="1428"/>
            </a:lvl4pPr>
            <a:lvl5pPr>
              <a:defRPr sz="1428"/>
            </a:lvl5pPr>
            <a:lvl6pPr>
              <a:defRPr sz="1428"/>
            </a:lvl6pPr>
            <a:lvl7pPr>
              <a:defRPr sz="1428"/>
            </a:lvl7pPr>
            <a:lvl8pPr>
              <a:defRPr sz="1428"/>
            </a:lvl8pPr>
            <a:lvl9pPr>
              <a:defRPr sz="1428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136614" y="1188493"/>
            <a:ext cx="3607425" cy="571047"/>
          </a:xfrm>
        </p:spPr>
        <p:txBody>
          <a:bodyPr anchor="b"/>
          <a:lstStyle>
            <a:lvl1pPr marL="0" indent="0">
              <a:buNone/>
              <a:defRPr sz="2142" b="1"/>
            </a:lvl1pPr>
            <a:lvl2pPr marL="408033" indent="0">
              <a:buNone/>
              <a:defRPr sz="1785" b="1"/>
            </a:lvl2pPr>
            <a:lvl3pPr marL="816067" indent="0">
              <a:buNone/>
              <a:defRPr sz="1607" b="1"/>
            </a:lvl3pPr>
            <a:lvl4pPr marL="1224100" indent="0">
              <a:buNone/>
              <a:defRPr sz="1428" b="1"/>
            </a:lvl4pPr>
            <a:lvl5pPr marL="1632133" indent="0">
              <a:buNone/>
              <a:defRPr sz="1428" b="1"/>
            </a:lvl5pPr>
            <a:lvl6pPr marL="2040168" indent="0">
              <a:buNone/>
              <a:defRPr sz="1428" b="1"/>
            </a:lvl6pPr>
            <a:lvl7pPr marL="2448201" indent="0">
              <a:buNone/>
              <a:defRPr sz="1428" b="1"/>
            </a:lvl7pPr>
            <a:lvl8pPr marL="2856234" indent="0">
              <a:buNone/>
              <a:defRPr sz="1428" b="1"/>
            </a:lvl8pPr>
            <a:lvl9pPr marL="3264268" indent="0">
              <a:buNone/>
              <a:defRPr sz="1428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136614" y="1759540"/>
            <a:ext cx="3607425" cy="3526890"/>
          </a:xfrm>
        </p:spPr>
        <p:txBody>
          <a:bodyPr/>
          <a:lstStyle>
            <a:lvl1pPr>
              <a:defRPr sz="2142"/>
            </a:lvl1pPr>
            <a:lvl2pPr>
              <a:defRPr sz="1785"/>
            </a:lvl2pPr>
            <a:lvl3pPr>
              <a:defRPr sz="1607"/>
            </a:lvl3pPr>
            <a:lvl4pPr>
              <a:defRPr sz="1428"/>
            </a:lvl4pPr>
            <a:lvl5pPr>
              <a:defRPr sz="1428"/>
            </a:lvl5pPr>
            <a:lvl6pPr>
              <a:defRPr sz="1428"/>
            </a:lvl6pPr>
            <a:lvl7pPr>
              <a:defRPr sz="1428"/>
            </a:lvl7pPr>
            <a:lvl8pPr>
              <a:defRPr sz="1428"/>
            </a:lvl8pPr>
            <a:lvl9pPr>
              <a:defRPr sz="1428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7CD8C-5282-4E3E-B241-80B3EE1989A8}" type="datetime1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6096805" y="5471096"/>
            <a:ext cx="1904312" cy="325908"/>
          </a:xfrm>
        </p:spPr>
        <p:txBody>
          <a:bodyPr/>
          <a:lstStyle/>
          <a:p>
            <a:fld id="{3F2F798F-04DA-48E2-8EAB-0CD1ED62660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681" y="180380"/>
            <a:ext cx="7753271" cy="576064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B0DD9-7D3B-4EA1-B955-4E1EB22372CD}" type="datetime1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096805" y="5471096"/>
            <a:ext cx="1904312" cy="325908"/>
          </a:xfrm>
        </p:spPr>
        <p:txBody>
          <a:bodyPr/>
          <a:lstStyle/>
          <a:p>
            <a:fld id="{3F2F798F-04DA-48E2-8EAB-0CD1ED62660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CF9D-1928-43E7-B3FA-857D307BEC07}" type="datetime1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096805" y="5471096"/>
            <a:ext cx="1904312" cy="325908"/>
          </a:xfrm>
        </p:spPr>
        <p:txBody>
          <a:bodyPr/>
          <a:lstStyle/>
          <a:p>
            <a:fld id="{3F2F798F-04DA-48E2-8EAB-0CD1ED62660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8068" y="243726"/>
            <a:ext cx="2685024" cy="584727"/>
          </a:xfrm>
        </p:spPr>
        <p:txBody>
          <a:bodyPr anchor="b"/>
          <a:lstStyle>
            <a:lvl1pPr algn="l">
              <a:defRPr sz="1785"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190856" y="828452"/>
            <a:ext cx="4562415" cy="4639718"/>
          </a:xfrm>
        </p:spPr>
        <p:txBody>
          <a:bodyPr/>
          <a:lstStyle>
            <a:lvl1pPr>
              <a:defRPr sz="2856"/>
            </a:lvl1pPr>
            <a:lvl2pPr>
              <a:defRPr sz="2499"/>
            </a:lvl2pPr>
            <a:lvl3pPr>
              <a:defRPr sz="2142"/>
            </a:lvl3pPr>
            <a:lvl4pPr>
              <a:defRPr sz="1785"/>
            </a:lvl4pPr>
            <a:lvl5pPr>
              <a:defRPr sz="1785"/>
            </a:lvl5pPr>
            <a:lvl6pPr>
              <a:defRPr sz="1785"/>
            </a:lvl6pPr>
            <a:lvl7pPr>
              <a:defRPr sz="1785"/>
            </a:lvl7pPr>
            <a:lvl8pPr>
              <a:defRPr sz="1785"/>
            </a:lvl8pPr>
            <a:lvl9pPr>
              <a:defRPr sz="1785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08068" y="1044476"/>
            <a:ext cx="2685024" cy="4248472"/>
          </a:xfrm>
        </p:spPr>
        <p:txBody>
          <a:bodyPr/>
          <a:lstStyle>
            <a:lvl1pPr marL="0" indent="0">
              <a:buNone/>
              <a:defRPr sz="1250"/>
            </a:lvl1pPr>
            <a:lvl2pPr marL="408033" indent="0">
              <a:buNone/>
              <a:defRPr sz="1071"/>
            </a:lvl2pPr>
            <a:lvl3pPr marL="816067" indent="0">
              <a:buNone/>
              <a:defRPr sz="893"/>
            </a:lvl3pPr>
            <a:lvl4pPr marL="1224100" indent="0">
              <a:buNone/>
              <a:defRPr sz="803"/>
            </a:lvl4pPr>
            <a:lvl5pPr marL="1632133" indent="0">
              <a:buNone/>
              <a:defRPr sz="803"/>
            </a:lvl5pPr>
            <a:lvl6pPr marL="2040168" indent="0">
              <a:buNone/>
              <a:defRPr sz="803"/>
            </a:lvl6pPr>
            <a:lvl7pPr marL="2448201" indent="0">
              <a:buNone/>
              <a:defRPr sz="803"/>
            </a:lvl7pPr>
            <a:lvl8pPr marL="2856234" indent="0">
              <a:buNone/>
              <a:defRPr sz="803"/>
            </a:lvl8pPr>
            <a:lvl9pPr marL="3264268" indent="0">
              <a:buNone/>
              <a:defRPr sz="803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8E7F-C0F2-4B8F-9152-25D86B64A7EF}" type="datetime1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096805" y="5471096"/>
            <a:ext cx="1904312" cy="325908"/>
          </a:xfrm>
        </p:spPr>
        <p:txBody>
          <a:bodyPr/>
          <a:lstStyle/>
          <a:p>
            <a:fld id="{3F2F798F-04DA-48E2-8EAB-0CD1ED62660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096805" y="5471096"/>
            <a:ext cx="1904312" cy="325908"/>
          </a:xfrm>
        </p:spPr>
        <p:txBody>
          <a:bodyPr/>
          <a:lstStyle/>
          <a:p>
            <a:fld id="{3F2F798F-04DA-48E2-8EAB-0CD1ED62660F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161338" cy="61214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31681" y="180380"/>
            <a:ext cx="7753271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08067" y="1116484"/>
            <a:ext cx="7345204" cy="4296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按一下以編輯母片文字樣式建業法律事務所</a:t>
            </a:r>
          </a:p>
          <a:p>
            <a:pPr lvl="1"/>
            <a:r>
              <a:rPr lang="zh-TW" altLang="en-US" dirty="0"/>
              <a:t>第二層</a:t>
            </a:r>
            <a:endParaRPr lang="en-US" altLang="zh-TW" dirty="0"/>
          </a:p>
          <a:p>
            <a:pPr lvl="2"/>
            <a:r>
              <a:rPr lang="zh-TW" altLang="en-US" dirty="0"/>
              <a:t>第三層</a:t>
            </a:r>
            <a:endParaRPr lang="en-US" altLang="zh-TW" dirty="0"/>
          </a:p>
          <a:p>
            <a:pPr lvl="3"/>
            <a:r>
              <a:rPr lang="zh-TW" altLang="en-US" dirty="0"/>
              <a:t>第四層</a:t>
            </a:r>
            <a:endParaRPr lang="en-US" altLang="zh-TW" dirty="0"/>
          </a:p>
          <a:p>
            <a:pPr lvl="4"/>
            <a:r>
              <a:rPr lang="zh-TW" altLang="en-US" dirty="0"/>
              <a:t>第五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224490" y="5471096"/>
            <a:ext cx="1904312" cy="325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165EA-E545-48B9-860A-E54829CA2D74}" type="datetime1">
              <a:rPr lang="zh-TW" altLang="en-US" smtClean="0"/>
              <a:t>2018/12/24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2788457" y="5471096"/>
            <a:ext cx="2584424" cy="325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5848959" y="5471096"/>
            <a:ext cx="1904312" cy="325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71">
                <a:solidFill>
                  <a:schemeClr val="tx1"/>
                </a:solidFill>
              </a:defRPr>
            </a:lvl1pPr>
          </a:lstStyle>
          <a:p>
            <a:fld id="{3F2F798F-04DA-48E2-8EAB-0CD1ED62660F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8" name="文字方塊 7"/>
          <p:cNvSpPr txBox="1"/>
          <p:nvPr userDrawn="1"/>
        </p:nvSpPr>
        <p:spPr>
          <a:xfrm>
            <a:off x="5372881" y="5851516"/>
            <a:ext cx="2777520" cy="22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93" dirty="0">
                <a:solidFill>
                  <a:schemeClr val="bg1">
                    <a:lumMod val="85000"/>
                  </a:schemeClr>
                </a:solidFill>
                <a:latin typeface="Myriad Pro" pitchFamily="34" charset="0"/>
              </a:rPr>
              <a:t>2018  Chien Yeh Law Offices, All Rights Reserved</a:t>
            </a:r>
            <a:endParaRPr lang="zh-TW" altLang="en-US" sz="893" dirty="0">
              <a:solidFill>
                <a:schemeClr val="bg1">
                  <a:lumMod val="85000"/>
                </a:schemeClr>
              </a:solidFill>
              <a:latin typeface="Myriad Pro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lvl1pPr algn="l" defTabSz="816067" rtl="0" eaLnBrk="1" latinLnBrk="0" hangingPunct="1">
        <a:spcBef>
          <a:spcPct val="0"/>
        </a:spcBef>
        <a:buNone/>
        <a:defRPr sz="2499" b="1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306025" indent="-306025" algn="just" defTabSz="816067" rtl="0" eaLnBrk="1" latinLnBrk="0" hangingPunct="1">
        <a:spcBef>
          <a:spcPct val="20000"/>
        </a:spcBef>
        <a:buFont typeface="Arial" pitchFamily="34" charset="0"/>
        <a:buChar char="•"/>
        <a:defRPr sz="2856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63054" indent="-255021" algn="just" defTabSz="816067" rtl="0" eaLnBrk="1" latinLnBrk="0" hangingPunct="1">
        <a:spcBef>
          <a:spcPct val="20000"/>
        </a:spcBef>
        <a:buFont typeface="Arial" pitchFamily="34" charset="0"/>
        <a:buChar char="–"/>
        <a:defRPr sz="2499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020084" indent="-204017" algn="just" defTabSz="816067" rtl="0" eaLnBrk="1" latinLnBrk="0" hangingPunct="1">
        <a:spcBef>
          <a:spcPct val="20000"/>
        </a:spcBef>
        <a:buFont typeface="Arial" pitchFamily="34" charset="0"/>
        <a:buChar char="•"/>
        <a:defRPr sz="2142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428118" indent="-204017" algn="just" defTabSz="816067" rtl="0" eaLnBrk="1" latinLnBrk="0" hangingPunct="1">
        <a:spcBef>
          <a:spcPct val="20000"/>
        </a:spcBef>
        <a:buFont typeface="Arial" pitchFamily="34" charset="0"/>
        <a:buChar char="–"/>
        <a:defRPr sz="1964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836151" indent="-204017" algn="just" defTabSz="816067" rtl="0" eaLnBrk="1" latinLnBrk="0" hangingPunct="1">
        <a:spcBef>
          <a:spcPct val="20000"/>
        </a:spcBef>
        <a:buFont typeface="Arial" pitchFamily="34" charset="0"/>
        <a:buChar char="»"/>
        <a:defRPr sz="1785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244184" indent="-204017" algn="l" defTabSz="816067" rtl="0" eaLnBrk="1" latinLnBrk="0" hangingPunct="1">
        <a:spcBef>
          <a:spcPct val="20000"/>
        </a:spcBef>
        <a:buFont typeface="Arial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6pPr>
      <a:lvl7pPr marL="2652218" indent="-204017" algn="l" defTabSz="816067" rtl="0" eaLnBrk="1" latinLnBrk="0" hangingPunct="1">
        <a:spcBef>
          <a:spcPct val="20000"/>
        </a:spcBef>
        <a:buFont typeface="Arial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7pPr>
      <a:lvl8pPr marL="3060251" indent="-204017" algn="l" defTabSz="816067" rtl="0" eaLnBrk="1" latinLnBrk="0" hangingPunct="1">
        <a:spcBef>
          <a:spcPct val="20000"/>
        </a:spcBef>
        <a:buFont typeface="Arial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8pPr>
      <a:lvl9pPr marL="3468284" indent="-204017" algn="l" defTabSz="816067" rtl="0" eaLnBrk="1" latinLnBrk="0" hangingPunct="1">
        <a:spcBef>
          <a:spcPct val="20000"/>
        </a:spcBef>
        <a:buFont typeface="Arial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816067" rtl="0" eaLnBrk="1" latinLnBrk="0" hangingPunct="1">
        <a:defRPr sz="1607" kern="1200">
          <a:solidFill>
            <a:schemeClr val="tx1"/>
          </a:solidFill>
          <a:latin typeface="+mn-lt"/>
          <a:ea typeface="+mn-ea"/>
          <a:cs typeface="+mn-cs"/>
        </a:defRPr>
      </a:lvl1pPr>
      <a:lvl2pPr marL="408033" algn="l" defTabSz="816067" rtl="0" eaLnBrk="1" latinLnBrk="0" hangingPunct="1">
        <a:defRPr sz="1607" kern="1200">
          <a:solidFill>
            <a:schemeClr val="tx1"/>
          </a:solidFill>
          <a:latin typeface="+mn-lt"/>
          <a:ea typeface="+mn-ea"/>
          <a:cs typeface="+mn-cs"/>
        </a:defRPr>
      </a:lvl2pPr>
      <a:lvl3pPr marL="816067" algn="l" defTabSz="816067" rtl="0" eaLnBrk="1" latinLnBrk="0" hangingPunct="1">
        <a:defRPr sz="1607" kern="1200">
          <a:solidFill>
            <a:schemeClr val="tx1"/>
          </a:solidFill>
          <a:latin typeface="+mn-lt"/>
          <a:ea typeface="+mn-ea"/>
          <a:cs typeface="+mn-cs"/>
        </a:defRPr>
      </a:lvl3pPr>
      <a:lvl4pPr marL="1224100" algn="l" defTabSz="816067" rtl="0" eaLnBrk="1" latinLnBrk="0" hangingPunct="1">
        <a:defRPr sz="1607" kern="1200">
          <a:solidFill>
            <a:schemeClr val="tx1"/>
          </a:solidFill>
          <a:latin typeface="+mn-lt"/>
          <a:ea typeface="+mn-ea"/>
          <a:cs typeface="+mn-cs"/>
        </a:defRPr>
      </a:lvl4pPr>
      <a:lvl5pPr marL="1632133" algn="l" defTabSz="816067" rtl="0" eaLnBrk="1" latinLnBrk="0" hangingPunct="1">
        <a:defRPr sz="1607" kern="1200">
          <a:solidFill>
            <a:schemeClr val="tx1"/>
          </a:solidFill>
          <a:latin typeface="+mn-lt"/>
          <a:ea typeface="+mn-ea"/>
          <a:cs typeface="+mn-cs"/>
        </a:defRPr>
      </a:lvl5pPr>
      <a:lvl6pPr marL="2040168" algn="l" defTabSz="816067" rtl="0" eaLnBrk="1" latinLnBrk="0" hangingPunct="1">
        <a:defRPr sz="1607" kern="1200">
          <a:solidFill>
            <a:schemeClr val="tx1"/>
          </a:solidFill>
          <a:latin typeface="+mn-lt"/>
          <a:ea typeface="+mn-ea"/>
          <a:cs typeface="+mn-cs"/>
        </a:defRPr>
      </a:lvl6pPr>
      <a:lvl7pPr marL="2448201" algn="l" defTabSz="816067" rtl="0" eaLnBrk="1" latinLnBrk="0" hangingPunct="1">
        <a:defRPr sz="1607" kern="1200">
          <a:solidFill>
            <a:schemeClr val="tx1"/>
          </a:solidFill>
          <a:latin typeface="+mn-lt"/>
          <a:ea typeface="+mn-ea"/>
          <a:cs typeface="+mn-cs"/>
        </a:defRPr>
      </a:lvl7pPr>
      <a:lvl8pPr marL="2856234" algn="l" defTabSz="816067" rtl="0" eaLnBrk="1" latinLnBrk="0" hangingPunct="1">
        <a:defRPr sz="1607" kern="1200">
          <a:solidFill>
            <a:schemeClr val="tx1"/>
          </a:solidFill>
          <a:latin typeface="+mn-lt"/>
          <a:ea typeface="+mn-ea"/>
          <a:cs typeface="+mn-cs"/>
        </a:defRPr>
      </a:lvl8pPr>
      <a:lvl9pPr marL="3264268" algn="l" defTabSz="816067" rtl="0" eaLnBrk="1" latinLnBrk="0" hangingPunct="1">
        <a:defRPr sz="16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561092" y="325908"/>
            <a:ext cx="7039154" cy="1183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61092" y="1629539"/>
            <a:ext cx="7039154" cy="3883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561092" y="5673631"/>
            <a:ext cx="1836301" cy="325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422EF-5957-47B2-9B73-F64975DB8B59}" type="datetimeFigureOut">
              <a:rPr lang="zh-TW" altLang="en-US" smtClean="0"/>
              <a:t>2018/12/24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2703443" y="5673631"/>
            <a:ext cx="2754452" cy="325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5763945" y="5673631"/>
            <a:ext cx="1836301" cy="325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6DA9D-A1FB-4199-8540-B01EDD6EE38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4275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612099" rtl="0" eaLnBrk="1" latinLnBrk="0" hangingPunct="1">
        <a:lnSpc>
          <a:spcPct val="90000"/>
        </a:lnSpc>
        <a:spcBef>
          <a:spcPct val="0"/>
        </a:spcBef>
        <a:buNone/>
        <a:defRPr sz="29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3025" indent="-153025" algn="l" defTabSz="612099" rtl="0" eaLnBrk="1" latinLnBrk="0" hangingPunct="1">
        <a:lnSpc>
          <a:spcPct val="90000"/>
        </a:lnSpc>
        <a:spcBef>
          <a:spcPts val="669"/>
        </a:spcBef>
        <a:buFont typeface="Arial" panose="020B0604020202020204" pitchFamily="34" charset="0"/>
        <a:buChar char="•"/>
        <a:defRPr sz="1874" kern="1200">
          <a:solidFill>
            <a:schemeClr val="tx1"/>
          </a:solidFill>
          <a:latin typeface="+mn-lt"/>
          <a:ea typeface="+mn-ea"/>
          <a:cs typeface="+mn-cs"/>
        </a:defRPr>
      </a:lvl1pPr>
      <a:lvl2pPr marL="459075" indent="-153025" algn="l" defTabSz="612099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607" kern="1200">
          <a:solidFill>
            <a:schemeClr val="tx1"/>
          </a:solidFill>
          <a:latin typeface="+mn-lt"/>
          <a:ea typeface="+mn-ea"/>
          <a:cs typeface="+mn-cs"/>
        </a:defRPr>
      </a:lvl2pPr>
      <a:lvl3pPr marL="765124" indent="-153025" algn="l" defTabSz="612099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339" kern="1200">
          <a:solidFill>
            <a:schemeClr val="tx1"/>
          </a:solidFill>
          <a:latin typeface="+mn-lt"/>
          <a:ea typeface="+mn-ea"/>
          <a:cs typeface="+mn-cs"/>
        </a:defRPr>
      </a:lvl3pPr>
      <a:lvl4pPr marL="1071174" indent="-153025" algn="l" defTabSz="612099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205" kern="1200">
          <a:solidFill>
            <a:schemeClr val="tx1"/>
          </a:solidFill>
          <a:latin typeface="+mn-lt"/>
          <a:ea typeface="+mn-ea"/>
          <a:cs typeface="+mn-cs"/>
        </a:defRPr>
      </a:lvl4pPr>
      <a:lvl5pPr marL="1377224" indent="-153025" algn="l" defTabSz="612099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205" kern="1200">
          <a:solidFill>
            <a:schemeClr val="tx1"/>
          </a:solidFill>
          <a:latin typeface="+mn-lt"/>
          <a:ea typeface="+mn-ea"/>
          <a:cs typeface="+mn-cs"/>
        </a:defRPr>
      </a:lvl5pPr>
      <a:lvl6pPr marL="1683273" indent="-153025" algn="l" defTabSz="612099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205" kern="1200">
          <a:solidFill>
            <a:schemeClr val="tx1"/>
          </a:solidFill>
          <a:latin typeface="+mn-lt"/>
          <a:ea typeface="+mn-ea"/>
          <a:cs typeface="+mn-cs"/>
        </a:defRPr>
      </a:lvl6pPr>
      <a:lvl7pPr marL="1989323" indent="-153025" algn="l" defTabSz="612099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205" kern="1200">
          <a:solidFill>
            <a:schemeClr val="tx1"/>
          </a:solidFill>
          <a:latin typeface="+mn-lt"/>
          <a:ea typeface="+mn-ea"/>
          <a:cs typeface="+mn-cs"/>
        </a:defRPr>
      </a:lvl7pPr>
      <a:lvl8pPr marL="2295373" indent="-153025" algn="l" defTabSz="612099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205" kern="1200">
          <a:solidFill>
            <a:schemeClr val="tx1"/>
          </a:solidFill>
          <a:latin typeface="+mn-lt"/>
          <a:ea typeface="+mn-ea"/>
          <a:cs typeface="+mn-cs"/>
        </a:defRPr>
      </a:lvl8pPr>
      <a:lvl9pPr marL="2601422" indent="-153025" algn="l" defTabSz="612099" rtl="0" eaLnBrk="1" latinLnBrk="0" hangingPunct="1">
        <a:lnSpc>
          <a:spcPct val="90000"/>
        </a:lnSpc>
        <a:spcBef>
          <a:spcPts val="335"/>
        </a:spcBef>
        <a:buFont typeface="Arial" panose="020B0604020202020204" pitchFamily="34" charset="0"/>
        <a:buChar char="•"/>
        <a:defRPr sz="1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12099" rtl="0" eaLnBrk="1" latinLnBrk="0" hangingPunct="1">
        <a:defRPr sz="1205" kern="1200">
          <a:solidFill>
            <a:schemeClr val="tx1"/>
          </a:solidFill>
          <a:latin typeface="+mn-lt"/>
          <a:ea typeface="+mn-ea"/>
          <a:cs typeface="+mn-cs"/>
        </a:defRPr>
      </a:lvl1pPr>
      <a:lvl2pPr marL="306050" algn="l" defTabSz="612099" rtl="0" eaLnBrk="1" latinLnBrk="0" hangingPunct="1">
        <a:defRPr sz="1205" kern="1200">
          <a:solidFill>
            <a:schemeClr val="tx1"/>
          </a:solidFill>
          <a:latin typeface="+mn-lt"/>
          <a:ea typeface="+mn-ea"/>
          <a:cs typeface="+mn-cs"/>
        </a:defRPr>
      </a:lvl2pPr>
      <a:lvl3pPr marL="612099" algn="l" defTabSz="612099" rtl="0" eaLnBrk="1" latinLnBrk="0" hangingPunct="1">
        <a:defRPr sz="1205" kern="1200">
          <a:solidFill>
            <a:schemeClr val="tx1"/>
          </a:solidFill>
          <a:latin typeface="+mn-lt"/>
          <a:ea typeface="+mn-ea"/>
          <a:cs typeface="+mn-cs"/>
        </a:defRPr>
      </a:lvl3pPr>
      <a:lvl4pPr marL="918149" algn="l" defTabSz="612099" rtl="0" eaLnBrk="1" latinLnBrk="0" hangingPunct="1">
        <a:defRPr sz="1205" kern="1200">
          <a:solidFill>
            <a:schemeClr val="tx1"/>
          </a:solidFill>
          <a:latin typeface="+mn-lt"/>
          <a:ea typeface="+mn-ea"/>
          <a:cs typeface="+mn-cs"/>
        </a:defRPr>
      </a:lvl4pPr>
      <a:lvl5pPr marL="1224199" algn="l" defTabSz="612099" rtl="0" eaLnBrk="1" latinLnBrk="0" hangingPunct="1">
        <a:defRPr sz="1205" kern="1200">
          <a:solidFill>
            <a:schemeClr val="tx1"/>
          </a:solidFill>
          <a:latin typeface="+mn-lt"/>
          <a:ea typeface="+mn-ea"/>
          <a:cs typeface="+mn-cs"/>
        </a:defRPr>
      </a:lvl5pPr>
      <a:lvl6pPr marL="1530248" algn="l" defTabSz="612099" rtl="0" eaLnBrk="1" latinLnBrk="0" hangingPunct="1">
        <a:defRPr sz="1205" kern="1200">
          <a:solidFill>
            <a:schemeClr val="tx1"/>
          </a:solidFill>
          <a:latin typeface="+mn-lt"/>
          <a:ea typeface="+mn-ea"/>
          <a:cs typeface="+mn-cs"/>
        </a:defRPr>
      </a:lvl6pPr>
      <a:lvl7pPr marL="1836298" algn="l" defTabSz="612099" rtl="0" eaLnBrk="1" latinLnBrk="0" hangingPunct="1">
        <a:defRPr sz="1205" kern="1200">
          <a:solidFill>
            <a:schemeClr val="tx1"/>
          </a:solidFill>
          <a:latin typeface="+mn-lt"/>
          <a:ea typeface="+mn-ea"/>
          <a:cs typeface="+mn-cs"/>
        </a:defRPr>
      </a:lvl7pPr>
      <a:lvl8pPr marL="2142348" algn="l" defTabSz="612099" rtl="0" eaLnBrk="1" latinLnBrk="0" hangingPunct="1">
        <a:defRPr sz="1205" kern="1200">
          <a:solidFill>
            <a:schemeClr val="tx1"/>
          </a:solidFill>
          <a:latin typeface="+mn-lt"/>
          <a:ea typeface="+mn-ea"/>
          <a:cs typeface="+mn-cs"/>
        </a:defRPr>
      </a:lvl8pPr>
      <a:lvl9pPr marL="2448397" algn="l" defTabSz="612099" rtl="0" eaLnBrk="1" latinLnBrk="0" hangingPunct="1">
        <a:defRPr sz="12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16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20.jpeg"/><Relationship Id="rId5" Type="http://schemas.openxmlformats.org/officeDocument/2006/relationships/diagramColors" Target="../diagrams/colors4.xml"/><Relationship Id="rId10" Type="http://schemas.openxmlformats.org/officeDocument/2006/relationships/image" Target="../media/image19.jpe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21.jpeg"/><Relationship Id="rId12" Type="http://schemas.openxmlformats.org/officeDocument/2006/relationships/image" Target="../media/image24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image" Target="cid:E150A6BF-818F-4D6C-8C38-9AF487A0928F" TargetMode="External"/><Relationship Id="rId5" Type="http://schemas.openxmlformats.org/officeDocument/2006/relationships/diagramColors" Target="../diagrams/colors5.xml"/><Relationship Id="rId10" Type="http://schemas.openxmlformats.org/officeDocument/2006/relationships/image" Target="../media/image23.jpeg"/><Relationship Id="rId4" Type="http://schemas.openxmlformats.org/officeDocument/2006/relationships/diagramQuickStyle" Target="../diagrams/quickStyle5.xml"/><Relationship Id="rId9" Type="http://schemas.openxmlformats.org/officeDocument/2006/relationships/image" Target="cid:1D84C343-CBE4-4C73-BE54-A0F1186A9109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25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被授權機關：</a:t>
            </a:r>
            <a:r>
              <a:rPr lang="zh-TW" alt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臺中市風景區管理所</a:t>
            </a:r>
            <a:endParaRPr lang="en-US" altLang="zh-TW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TW" altLang="en-US" sz="2400" b="0" smtClean="0">
                <a:latin typeface="Arial" panose="020B0604020202020204" pitchFamily="34" charset="0"/>
                <a:cs typeface="Arial" panose="020B0604020202020204" pitchFamily="34" charset="0"/>
              </a:rPr>
              <a:t>承辦單位： </a:t>
            </a:r>
            <a:r>
              <a:rPr lang="zh-TW" alt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建 業 法 律 事 務 所</a:t>
            </a:r>
            <a:endParaRPr lang="en-US" altLang="zh-TW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TW" alt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中華民國</a:t>
            </a:r>
            <a:r>
              <a:rPr lang="en-US" altLang="zh-TW" sz="2400" b="0" dirty="0">
                <a:latin typeface="Arial" panose="020B0604020202020204" pitchFamily="34" charset="0"/>
                <a:cs typeface="Arial" panose="020B0604020202020204" pitchFamily="34" charset="0"/>
              </a:rPr>
              <a:t>107</a:t>
            </a:r>
            <a:r>
              <a:rPr lang="zh-TW" alt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r>
              <a:rPr lang="en-US" altLang="zh-TW" sz="2400" b="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zh-TW" alt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en-US" altLang="zh-TW" sz="2400" b="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zh-TW" alt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日</a:t>
            </a:r>
            <a:endParaRPr lang="en-US" altLang="zh-TW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標題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臺中市大甲鐵砧山旅客服務中心及星光露營場周邊設施</a:t>
            </a:r>
            <a:r>
              <a:rPr lang="en-US" altLang="zh-TW" dirty="0"/>
              <a:t>OT</a:t>
            </a:r>
            <a:r>
              <a:rPr lang="zh-TW" altLang="en-US" dirty="0"/>
              <a:t>前置作業計畫</a:t>
            </a:r>
            <a:r>
              <a:rPr lang="en-US" altLang="zh-TW" dirty="0"/>
              <a:t>_</a:t>
            </a:r>
            <a:r>
              <a:rPr lang="zh-TW" altLang="en-US" dirty="0"/>
              <a:t>公聽會</a:t>
            </a:r>
          </a:p>
        </p:txBody>
      </p:sp>
    </p:spTree>
    <p:extLst>
      <p:ext uri="{BB962C8B-B14F-4D97-AF65-F5344CB8AC3E}">
        <p14:creationId xmlns:p14="http://schemas.microsoft.com/office/powerpoint/2010/main" val="430911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51148"/>
            <a:ext cx="8174940" cy="4590752"/>
          </a:xfrm>
          <a:prstGeom prst="rect">
            <a:avLst/>
          </a:prstGeom>
          <a:noFill/>
        </p:spPr>
      </p:pic>
      <p:sp>
        <p:nvSpPr>
          <p:cNvPr id="5" name="手繪多邊形 4"/>
          <p:cNvSpPr/>
          <p:nvPr/>
        </p:nvSpPr>
        <p:spPr>
          <a:xfrm>
            <a:off x="95216" y="1962320"/>
            <a:ext cx="2543617" cy="809333"/>
          </a:xfrm>
          <a:custGeom>
            <a:avLst/>
            <a:gdLst>
              <a:gd name="connsiteX0" fmla="*/ 0 w 3810000"/>
              <a:gd name="connsiteY0" fmla="*/ 284480 h 1300480"/>
              <a:gd name="connsiteX1" fmla="*/ 2001520 w 3810000"/>
              <a:gd name="connsiteY1" fmla="*/ 0 h 1300480"/>
              <a:gd name="connsiteX2" fmla="*/ 3810000 w 3810000"/>
              <a:gd name="connsiteY2" fmla="*/ 1097280 h 1300480"/>
              <a:gd name="connsiteX3" fmla="*/ 1046480 w 3810000"/>
              <a:gd name="connsiteY3" fmla="*/ 1066800 h 1300480"/>
              <a:gd name="connsiteX4" fmla="*/ 863600 w 3810000"/>
              <a:gd name="connsiteY4" fmla="*/ 1300480 h 1300480"/>
              <a:gd name="connsiteX5" fmla="*/ 50800 w 3810000"/>
              <a:gd name="connsiteY5" fmla="*/ 609600 h 1300480"/>
              <a:gd name="connsiteX0" fmla="*/ 0 w 3810000"/>
              <a:gd name="connsiteY0" fmla="*/ 284480 h 1300480"/>
              <a:gd name="connsiteX1" fmla="*/ 2001520 w 3810000"/>
              <a:gd name="connsiteY1" fmla="*/ 0 h 1300480"/>
              <a:gd name="connsiteX2" fmla="*/ 3810000 w 3810000"/>
              <a:gd name="connsiteY2" fmla="*/ 1097280 h 1300480"/>
              <a:gd name="connsiteX3" fmla="*/ 1046480 w 3810000"/>
              <a:gd name="connsiteY3" fmla="*/ 1066800 h 1300480"/>
              <a:gd name="connsiteX4" fmla="*/ 863600 w 3810000"/>
              <a:gd name="connsiteY4" fmla="*/ 1300480 h 1300480"/>
              <a:gd name="connsiteX5" fmla="*/ 50800 w 3810000"/>
              <a:gd name="connsiteY5" fmla="*/ 609600 h 1300480"/>
              <a:gd name="connsiteX6" fmla="*/ 0 w 3810000"/>
              <a:gd name="connsiteY6" fmla="*/ 284480 h 1300480"/>
              <a:gd name="connsiteX0" fmla="*/ 0 w 3810000"/>
              <a:gd name="connsiteY0" fmla="*/ 284480 h 1300480"/>
              <a:gd name="connsiteX1" fmla="*/ 2001520 w 3810000"/>
              <a:gd name="connsiteY1" fmla="*/ 0 h 1300480"/>
              <a:gd name="connsiteX2" fmla="*/ 3810000 w 3810000"/>
              <a:gd name="connsiteY2" fmla="*/ 1097280 h 1300480"/>
              <a:gd name="connsiteX3" fmla="*/ 1046480 w 3810000"/>
              <a:gd name="connsiteY3" fmla="*/ 1066800 h 1300480"/>
              <a:gd name="connsiteX4" fmla="*/ 863600 w 3810000"/>
              <a:gd name="connsiteY4" fmla="*/ 1300480 h 1300480"/>
              <a:gd name="connsiteX5" fmla="*/ 0 w 3810000"/>
              <a:gd name="connsiteY5" fmla="*/ 284480 h 1300480"/>
              <a:gd name="connsiteX0" fmla="*/ 0 w 3799840"/>
              <a:gd name="connsiteY0" fmla="*/ 457200 h 1300480"/>
              <a:gd name="connsiteX1" fmla="*/ 1991360 w 3799840"/>
              <a:gd name="connsiteY1" fmla="*/ 0 h 1300480"/>
              <a:gd name="connsiteX2" fmla="*/ 3799840 w 3799840"/>
              <a:gd name="connsiteY2" fmla="*/ 1097280 h 1300480"/>
              <a:gd name="connsiteX3" fmla="*/ 1036320 w 3799840"/>
              <a:gd name="connsiteY3" fmla="*/ 1066800 h 1300480"/>
              <a:gd name="connsiteX4" fmla="*/ 853440 w 3799840"/>
              <a:gd name="connsiteY4" fmla="*/ 1300480 h 1300480"/>
              <a:gd name="connsiteX5" fmla="*/ 0 w 3799840"/>
              <a:gd name="connsiteY5" fmla="*/ 457200 h 1300480"/>
              <a:gd name="connsiteX0" fmla="*/ 0 w 3799840"/>
              <a:gd name="connsiteY0" fmla="*/ 457200 h 1300480"/>
              <a:gd name="connsiteX1" fmla="*/ 2001520 w 3799840"/>
              <a:gd name="connsiteY1" fmla="*/ 0 h 1300480"/>
              <a:gd name="connsiteX2" fmla="*/ 3799840 w 3799840"/>
              <a:gd name="connsiteY2" fmla="*/ 1097280 h 1300480"/>
              <a:gd name="connsiteX3" fmla="*/ 1036320 w 3799840"/>
              <a:gd name="connsiteY3" fmla="*/ 1066800 h 1300480"/>
              <a:gd name="connsiteX4" fmla="*/ 853440 w 3799840"/>
              <a:gd name="connsiteY4" fmla="*/ 1300480 h 1300480"/>
              <a:gd name="connsiteX5" fmla="*/ 0 w 3799840"/>
              <a:gd name="connsiteY5" fmla="*/ 457200 h 1300480"/>
              <a:gd name="connsiteX0" fmla="*/ 0 w 3799840"/>
              <a:gd name="connsiteY0" fmla="*/ 457200 h 1300480"/>
              <a:gd name="connsiteX1" fmla="*/ 2001520 w 3799840"/>
              <a:gd name="connsiteY1" fmla="*/ 0 h 1300480"/>
              <a:gd name="connsiteX2" fmla="*/ 3799840 w 3799840"/>
              <a:gd name="connsiteY2" fmla="*/ 1097280 h 1300480"/>
              <a:gd name="connsiteX3" fmla="*/ 1026160 w 3799840"/>
              <a:gd name="connsiteY3" fmla="*/ 1066800 h 1300480"/>
              <a:gd name="connsiteX4" fmla="*/ 853440 w 3799840"/>
              <a:gd name="connsiteY4" fmla="*/ 1300480 h 1300480"/>
              <a:gd name="connsiteX5" fmla="*/ 0 w 3799840"/>
              <a:gd name="connsiteY5" fmla="*/ 457200 h 1300480"/>
              <a:gd name="connsiteX0" fmla="*/ 0 w 3799840"/>
              <a:gd name="connsiteY0" fmla="*/ 365760 h 1209040"/>
              <a:gd name="connsiteX1" fmla="*/ 2011680 w 3799840"/>
              <a:gd name="connsiteY1" fmla="*/ 0 h 1209040"/>
              <a:gd name="connsiteX2" fmla="*/ 3799840 w 3799840"/>
              <a:gd name="connsiteY2" fmla="*/ 1005840 h 1209040"/>
              <a:gd name="connsiteX3" fmla="*/ 1026160 w 3799840"/>
              <a:gd name="connsiteY3" fmla="*/ 975360 h 1209040"/>
              <a:gd name="connsiteX4" fmla="*/ 853440 w 3799840"/>
              <a:gd name="connsiteY4" fmla="*/ 1209040 h 1209040"/>
              <a:gd name="connsiteX5" fmla="*/ 0 w 3799840"/>
              <a:gd name="connsiteY5" fmla="*/ 365760 h 120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99840" h="1209040">
                <a:moveTo>
                  <a:pt x="0" y="365760"/>
                </a:moveTo>
                <a:lnTo>
                  <a:pt x="2011680" y="0"/>
                </a:lnTo>
                <a:lnTo>
                  <a:pt x="3799840" y="1005840"/>
                </a:lnTo>
                <a:lnTo>
                  <a:pt x="1026160" y="975360"/>
                </a:lnTo>
                <a:lnTo>
                  <a:pt x="853440" y="1209040"/>
                </a:lnTo>
                <a:lnTo>
                  <a:pt x="0" y="36576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2099"/>
            <a:endParaRPr lang="zh-TW" altLang="en-US" sz="803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手繪多邊形 5"/>
          <p:cNvSpPr/>
          <p:nvPr/>
        </p:nvSpPr>
        <p:spPr>
          <a:xfrm>
            <a:off x="629104" y="2766384"/>
            <a:ext cx="1326217" cy="742172"/>
          </a:xfrm>
          <a:custGeom>
            <a:avLst/>
            <a:gdLst>
              <a:gd name="connsiteX0" fmla="*/ 0 w 1981200"/>
              <a:gd name="connsiteY0" fmla="*/ 1097280 h 1127760"/>
              <a:gd name="connsiteX1" fmla="*/ 1889760 w 1981200"/>
              <a:gd name="connsiteY1" fmla="*/ 1127760 h 1127760"/>
              <a:gd name="connsiteX2" fmla="*/ 1981200 w 1981200"/>
              <a:gd name="connsiteY2" fmla="*/ 0 h 1127760"/>
              <a:gd name="connsiteX3" fmla="*/ 375920 w 1981200"/>
              <a:gd name="connsiteY3" fmla="*/ 10160 h 1127760"/>
              <a:gd name="connsiteX4" fmla="*/ 233680 w 1981200"/>
              <a:gd name="connsiteY4" fmla="*/ 629920 h 1127760"/>
              <a:gd name="connsiteX5" fmla="*/ 182880 w 1981200"/>
              <a:gd name="connsiteY5" fmla="*/ 843280 h 1127760"/>
              <a:gd name="connsiteX0" fmla="*/ 0 w 1981200"/>
              <a:gd name="connsiteY0" fmla="*/ 1097280 h 1127760"/>
              <a:gd name="connsiteX1" fmla="*/ 1889760 w 1981200"/>
              <a:gd name="connsiteY1" fmla="*/ 1127760 h 1127760"/>
              <a:gd name="connsiteX2" fmla="*/ 1981200 w 1981200"/>
              <a:gd name="connsiteY2" fmla="*/ 0 h 1127760"/>
              <a:gd name="connsiteX3" fmla="*/ 375920 w 1981200"/>
              <a:gd name="connsiteY3" fmla="*/ 10160 h 1127760"/>
              <a:gd name="connsiteX4" fmla="*/ 182880 w 1981200"/>
              <a:gd name="connsiteY4" fmla="*/ 843280 h 1127760"/>
              <a:gd name="connsiteX0" fmla="*/ 0 w 1981200"/>
              <a:gd name="connsiteY0" fmla="*/ 1097280 h 1127760"/>
              <a:gd name="connsiteX1" fmla="*/ 1889760 w 1981200"/>
              <a:gd name="connsiteY1" fmla="*/ 1127760 h 1127760"/>
              <a:gd name="connsiteX2" fmla="*/ 1981200 w 1981200"/>
              <a:gd name="connsiteY2" fmla="*/ 0 h 1127760"/>
              <a:gd name="connsiteX3" fmla="*/ 375920 w 1981200"/>
              <a:gd name="connsiteY3" fmla="*/ 10160 h 1127760"/>
              <a:gd name="connsiteX0" fmla="*/ 0 w 1981200"/>
              <a:gd name="connsiteY0" fmla="*/ 1097280 h 1127760"/>
              <a:gd name="connsiteX1" fmla="*/ 1889760 w 1981200"/>
              <a:gd name="connsiteY1" fmla="*/ 1127760 h 1127760"/>
              <a:gd name="connsiteX2" fmla="*/ 1981200 w 1981200"/>
              <a:gd name="connsiteY2" fmla="*/ 0 h 1127760"/>
              <a:gd name="connsiteX3" fmla="*/ 375920 w 1981200"/>
              <a:gd name="connsiteY3" fmla="*/ 10160 h 1127760"/>
              <a:gd name="connsiteX4" fmla="*/ 0 w 1981200"/>
              <a:gd name="connsiteY4" fmla="*/ 1097280 h 1127760"/>
              <a:gd name="connsiteX0" fmla="*/ 0 w 1981200"/>
              <a:gd name="connsiteY0" fmla="*/ 1087120 h 1117600"/>
              <a:gd name="connsiteX1" fmla="*/ 1889760 w 1981200"/>
              <a:gd name="connsiteY1" fmla="*/ 1117600 h 1117600"/>
              <a:gd name="connsiteX2" fmla="*/ 1981200 w 1981200"/>
              <a:gd name="connsiteY2" fmla="*/ 20320 h 1117600"/>
              <a:gd name="connsiteX3" fmla="*/ 375920 w 1981200"/>
              <a:gd name="connsiteY3" fmla="*/ 0 h 1117600"/>
              <a:gd name="connsiteX4" fmla="*/ 0 w 1981200"/>
              <a:gd name="connsiteY4" fmla="*/ 1087120 h 1117600"/>
              <a:gd name="connsiteX0" fmla="*/ 0 w 1981200"/>
              <a:gd name="connsiteY0" fmla="*/ 1092200 h 1122680"/>
              <a:gd name="connsiteX1" fmla="*/ 1889760 w 1981200"/>
              <a:gd name="connsiteY1" fmla="*/ 1122680 h 1122680"/>
              <a:gd name="connsiteX2" fmla="*/ 1981200 w 1981200"/>
              <a:gd name="connsiteY2" fmla="*/ 25400 h 1122680"/>
              <a:gd name="connsiteX3" fmla="*/ 406400 w 1981200"/>
              <a:gd name="connsiteY3" fmla="*/ 0 h 1122680"/>
              <a:gd name="connsiteX4" fmla="*/ 0 w 1981200"/>
              <a:gd name="connsiteY4" fmla="*/ 1092200 h 1122680"/>
              <a:gd name="connsiteX0" fmla="*/ 0 w 1981200"/>
              <a:gd name="connsiteY0" fmla="*/ 1092200 h 1127760"/>
              <a:gd name="connsiteX1" fmla="*/ 1859280 w 1981200"/>
              <a:gd name="connsiteY1" fmla="*/ 1127760 h 1127760"/>
              <a:gd name="connsiteX2" fmla="*/ 1981200 w 1981200"/>
              <a:gd name="connsiteY2" fmla="*/ 25400 h 1127760"/>
              <a:gd name="connsiteX3" fmla="*/ 406400 w 1981200"/>
              <a:gd name="connsiteY3" fmla="*/ 0 h 1127760"/>
              <a:gd name="connsiteX4" fmla="*/ 0 w 1981200"/>
              <a:gd name="connsiteY4" fmla="*/ 1092200 h 1127760"/>
              <a:gd name="connsiteX0" fmla="*/ 0 w 1965960"/>
              <a:gd name="connsiteY0" fmla="*/ 1092200 h 1127760"/>
              <a:gd name="connsiteX1" fmla="*/ 1859280 w 1965960"/>
              <a:gd name="connsiteY1" fmla="*/ 1127760 h 1127760"/>
              <a:gd name="connsiteX2" fmla="*/ 1965960 w 1965960"/>
              <a:gd name="connsiteY2" fmla="*/ 20320 h 1127760"/>
              <a:gd name="connsiteX3" fmla="*/ 406400 w 1965960"/>
              <a:gd name="connsiteY3" fmla="*/ 0 h 1127760"/>
              <a:gd name="connsiteX4" fmla="*/ 0 w 1965960"/>
              <a:gd name="connsiteY4" fmla="*/ 1092200 h 1127760"/>
              <a:gd name="connsiteX0" fmla="*/ 0 w 1965960"/>
              <a:gd name="connsiteY0" fmla="*/ 1080770 h 1116330"/>
              <a:gd name="connsiteX1" fmla="*/ 1859280 w 1965960"/>
              <a:gd name="connsiteY1" fmla="*/ 1116330 h 1116330"/>
              <a:gd name="connsiteX2" fmla="*/ 1965960 w 1965960"/>
              <a:gd name="connsiteY2" fmla="*/ 8890 h 1116330"/>
              <a:gd name="connsiteX3" fmla="*/ 421640 w 1965960"/>
              <a:gd name="connsiteY3" fmla="*/ 0 h 1116330"/>
              <a:gd name="connsiteX4" fmla="*/ 0 w 1965960"/>
              <a:gd name="connsiteY4" fmla="*/ 1080770 h 1116330"/>
              <a:gd name="connsiteX0" fmla="*/ 0 w 1969770"/>
              <a:gd name="connsiteY0" fmla="*/ 1080770 h 1116330"/>
              <a:gd name="connsiteX1" fmla="*/ 1859280 w 1969770"/>
              <a:gd name="connsiteY1" fmla="*/ 1116330 h 1116330"/>
              <a:gd name="connsiteX2" fmla="*/ 1969770 w 1969770"/>
              <a:gd name="connsiteY2" fmla="*/ 20320 h 1116330"/>
              <a:gd name="connsiteX3" fmla="*/ 421640 w 1969770"/>
              <a:gd name="connsiteY3" fmla="*/ 0 h 1116330"/>
              <a:gd name="connsiteX4" fmla="*/ 0 w 1969770"/>
              <a:gd name="connsiteY4" fmla="*/ 1080770 h 1116330"/>
              <a:gd name="connsiteX0" fmla="*/ 0 w 1969770"/>
              <a:gd name="connsiteY0" fmla="*/ 1080770 h 1108710"/>
              <a:gd name="connsiteX1" fmla="*/ 1878330 w 1969770"/>
              <a:gd name="connsiteY1" fmla="*/ 1108710 h 1108710"/>
              <a:gd name="connsiteX2" fmla="*/ 1969770 w 1969770"/>
              <a:gd name="connsiteY2" fmla="*/ 20320 h 1108710"/>
              <a:gd name="connsiteX3" fmla="*/ 421640 w 1969770"/>
              <a:gd name="connsiteY3" fmla="*/ 0 h 1108710"/>
              <a:gd name="connsiteX4" fmla="*/ 0 w 1969770"/>
              <a:gd name="connsiteY4" fmla="*/ 1080770 h 1108710"/>
              <a:gd name="connsiteX0" fmla="*/ 0 w 1981200"/>
              <a:gd name="connsiteY0" fmla="*/ 1080770 h 1108710"/>
              <a:gd name="connsiteX1" fmla="*/ 1878330 w 1981200"/>
              <a:gd name="connsiteY1" fmla="*/ 1108710 h 1108710"/>
              <a:gd name="connsiteX2" fmla="*/ 1981200 w 1981200"/>
              <a:gd name="connsiteY2" fmla="*/ 24130 h 1108710"/>
              <a:gd name="connsiteX3" fmla="*/ 421640 w 1981200"/>
              <a:gd name="connsiteY3" fmla="*/ 0 h 1108710"/>
              <a:gd name="connsiteX4" fmla="*/ 0 w 1981200"/>
              <a:gd name="connsiteY4" fmla="*/ 1080770 h 1108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1200" h="1108710">
                <a:moveTo>
                  <a:pt x="0" y="1080770"/>
                </a:moveTo>
                <a:lnTo>
                  <a:pt x="1878330" y="1108710"/>
                </a:lnTo>
                <a:lnTo>
                  <a:pt x="1981200" y="24130"/>
                </a:lnTo>
                <a:lnTo>
                  <a:pt x="421640" y="0"/>
                </a:lnTo>
                <a:lnTo>
                  <a:pt x="0" y="1080770"/>
                </a:lnTo>
                <a:close/>
              </a:path>
            </a:pathLst>
          </a:custGeom>
          <a:solidFill>
            <a:srgbClr val="008000">
              <a:alpha val="35000"/>
            </a:srgb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2099"/>
            <a:endParaRPr lang="zh-TW" altLang="en-US" sz="803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手繪多邊形 7"/>
          <p:cNvSpPr/>
          <p:nvPr/>
        </p:nvSpPr>
        <p:spPr>
          <a:xfrm>
            <a:off x="2486658" y="2775387"/>
            <a:ext cx="1203021" cy="240759"/>
          </a:xfrm>
          <a:custGeom>
            <a:avLst/>
            <a:gdLst>
              <a:gd name="connsiteX0" fmla="*/ 48768 w 2542032"/>
              <a:gd name="connsiteY0" fmla="*/ 6096 h 341376"/>
              <a:gd name="connsiteX1" fmla="*/ 0 w 2542032"/>
              <a:gd name="connsiteY1" fmla="*/ 335280 h 341376"/>
              <a:gd name="connsiteX2" fmla="*/ 2542032 w 2542032"/>
              <a:gd name="connsiteY2" fmla="*/ 341376 h 341376"/>
              <a:gd name="connsiteX3" fmla="*/ 2426208 w 2542032"/>
              <a:gd name="connsiteY3" fmla="*/ 42672 h 341376"/>
              <a:gd name="connsiteX4" fmla="*/ 304800 w 2542032"/>
              <a:gd name="connsiteY4" fmla="*/ 0 h 341376"/>
              <a:gd name="connsiteX0" fmla="*/ 48768 w 2542032"/>
              <a:gd name="connsiteY0" fmla="*/ 6096 h 341376"/>
              <a:gd name="connsiteX1" fmla="*/ 0 w 2542032"/>
              <a:gd name="connsiteY1" fmla="*/ 335280 h 341376"/>
              <a:gd name="connsiteX2" fmla="*/ 2542032 w 2542032"/>
              <a:gd name="connsiteY2" fmla="*/ 341376 h 341376"/>
              <a:gd name="connsiteX3" fmla="*/ 2426208 w 2542032"/>
              <a:gd name="connsiteY3" fmla="*/ 42672 h 341376"/>
              <a:gd name="connsiteX4" fmla="*/ 304800 w 2542032"/>
              <a:gd name="connsiteY4" fmla="*/ 0 h 341376"/>
              <a:gd name="connsiteX5" fmla="*/ 48768 w 2542032"/>
              <a:gd name="connsiteY5" fmla="*/ 6096 h 341376"/>
              <a:gd name="connsiteX0" fmla="*/ 48768 w 2542032"/>
              <a:gd name="connsiteY0" fmla="*/ 0 h 335280"/>
              <a:gd name="connsiteX1" fmla="*/ 0 w 2542032"/>
              <a:gd name="connsiteY1" fmla="*/ 329184 h 335280"/>
              <a:gd name="connsiteX2" fmla="*/ 2542032 w 2542032"/>
              <a:gd name="connsiteY2" fmla="*/ 335280 h 335280"/>
              <a:gd name="connsiteX3" fmla="*/ 2426208 w 2542032"/>
              <a:gd name="connsiteY3" fmla="*/ 36576 h 335280"/>
              <a:gd name="connsiteX4" fmla="*/ 48768 w 2542032"/>
              <a:gd name="connsiteY4" fmla="*/ 0 h 335280"/>
              <a:gd name="connsiteX0" fmla="*/ 48768 w 2542032"/>
              <a:gd name="connsiteY0" fmla="*/ 0 h 365760"/>
              <a:gd name="connsiteX1" fmla="*/ 0 w 2542032"/>
              <a:gd name="connsiteY1" fmla="*/ 329184 h 365760"/>
              <a:gd name="connsiteX2" fmla="*/ 2542032 w 2542032"/>
              <a:gd name="connsiteY2" fmla="*/ 365760 h 365760"/>
              <a:gd name="connsiteX3" fmla="*/ 2426208 w 2542032"/>
              <a:gd name="connsiteY3" fmla="*/ 36576 h 365760"/>
              <a:gd name="connsiteX4" fmla="*/ 48768 w 2542032"/>
              <a:gd name="connsiteY4" fmla="*/ 0 h 365760"/>
              <a:gd name="connsiteX0" fmla="*/ 24384 w 2542032"/>
              <a:gd name="connsiteY0" fmla="*/ 0 h 359664"/>
              <a:gd name="connsiteX1" fmla="*/ 0 w 2542032"/>
              <a:gd name="connsiteY1" fmla="*/ 323088 h 359664"/>
              <a:gd name="connsiteX2" fmla="*/ 2542032 w 2542032"/>
              <a:gd name="connsiteY2" fmla="*/ 359664 h 359664"/>
              <a:gd name="connsiteX3" fmla="*/ 2426208 w 2542032"/>
              <a:gd name="connsiteY3" fmla="*/ 30480 h 359664"/>
              <a:gd name="connsiteX4" fmla="*/ 24384 w 2542032"/>
              <a:gd name="connsiteY4" fmla="*/ 0 h 359664"/>
              <a:gd name="connsiteX0" fmla="*/ 24384 w 2542032"/>
              <a:gd name="connsiteY0" fmla="*/ 0 h 359664"/>
              <a:gd name="connsiteX1" fmla="*/ 0 w 2542032"/>
              <a:gd name="connsiteY1" fmla="*/ 323088 h 359664"/>
              <a:gd name="connsiteX2" fmla="*/ 2542032 w 2542032"/>
              <a:gd name="connsiteY2" fmla="*/ 359664 h 359664"/>
              <a:gd name="connsiteX3" fmla="*/ 2414016 w 2542032"/>
              <a:gd name="connsiteY3" fmla="*/ 36576 h 359664"/>
              <a:gd name="connsiteX4" fmla="*/ 24384 w 2542032"/>
              <a:gd name="connsiteY4" fmla="*/ 0 h 359664"/>
              <a:gd name="connsiteX0" fmla="*/ 24384 w 2535936"/>
              <a:gd name="connsiteY0" fmla="*/ 0 h 359664"/>
              <a:gd name="connsiteX1" fmla="*/ 0 w 2535936"/>
              <a:gd name="connsiteY1" fmla="*/ 323088 h 359664"/>
              <a:gd name="connsiteX2" fmla="*/ 2535936 w 2535936"/>
              <a:gd name="connsiteY2" fmla="*/ 359664 h 359664"/>
              <a:gd name="connsiteX3" fmla="*/ 2414016 w 2535936"/>
              <a:gd name="connsiteY3" fmla="*/ 36576 h 359664"/>
              <a:gd name="connsiteX4" fmla="*/ 24384 w 2535936"/>
              <a:gd name="connsiteY4" fmla="*/ 0 h 359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5936" h="359664">
                <a:moveTo>
                  <a:pt x="24384" y="0"/>
                </a:moveTo>
                <a:lnTo>
                  <a:pt x="0" y="323088"/>
                </a:lnTo>
                <a:lnTo>
                  <a:pt x="2535936" y="359664"/>
                </a:lnTo>
                <a:lnTo>
                  <a:pt x="2414016" y="36576"/>
                </a:lnTo>
                <a:lnTo>
                  <a:pt x="24384" y="0"/>
                </a:lnTo>
                <a:close/>
              </a:path>
            </a:pathLst>
          </a:custGeom>
          <a:solidFill>
            <a:srgbClr val="008000">
              <a:alpha val="45098"/>
            </a:srgb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2099"/>
            <a:endParaRPr lang="zh-TW" altLang="en-US" sz="803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手繪多邊形 8"/>
          <p:cNvSpPr/>
          <p:nvPr/>
        </p:nvSpPr>
        <p:spPr>
          <a:xfrm>
            <a:off x="1955321" y="3000681"/>
            <a:ext cx="1938148" cy="507875"/>
          </a:xfrm>
          <a:custGeom>
            <a:avLst/>
            <a:gdLst>
              <a:gd name="connsiteX0" fmla="*/ 48768 w 2542032"/>
              <a:gd name="connsiteY0" fmla="*/ 6096 h 341376"/>
              <a:gd name="connsiteX1" fmla="*/ 0 w 2542032"/>
              <a:gd name="connsiteY1" fmla="*/ 335280 h 341376"/>
              <a:gd name="connsiteX2" fmla="*/ 2542032 w 2542032"/>
              <a:gd name="connsiteY2" fmla="*/ 341376 h 341376"/>
              <a:gd name="connsiteX3" fmla="*/ 2426208 w 2542032"/>
              <a:gd name="connsiteY3" fmla="*/ 42672 h 341376"/>
              <a:gd name="connsiteX4" fmla="*/ 304800 w 2542032"/>
              <a:gd name="connsiteY4" fmla="*/ 0 h 341376"/>
              <a:gd name="connsiteX0" fmla="*/ 48768 w 2542032"/>
              <a:gd name="connsiteY0" fmla="*/ 6096 h 341376"/>
              <a:gd name="connsiteX1" fmla="*/ 0 w 2542032"/>
              <a:gd name="connsiteY1" fmla="*/ 335280 h 341376"/>
              <a:gd name="connsiteX2" fmla="*/ 2542032 w 2542032"/>
              <a:gd name="connsiteY2" fmla="*/ 341376 h 341376"/>
              <a:gd name="connsiteX3" fmla="*/ 2426208 w 2542032"/>
              <a:gd name="connsiteY3" fmla="*/ 42672 h 341376"/>
              <a:gd name="connsiteX4" fmla="*/ 304800 w 2542032"/>
              <a:gd name="connsiteY4" fmla="*/ 0 h 341376"/>
              <a:gd name="connsiteX5" fmla="*/ 48768 w 2542032"/>
              <a:gd name="connsiteY5" fmla="*/ 6096 h 341376"/>
              <a:gd name="connsiteX0" fmla="*/ 48768 w 2542032"/>
              <a:gd name="connsiteY0" fmla="*/ 0 h 335280"/>
              <a:gd name="connsiteX1" fmla="*/ 0 w 2542032"/>
              <a:gd name="connsiteY1" fmla="*/ 329184 h 335280"/>
              <a:gd name="connsiteX2" fmla="*/ 2542032 w 2542032"/>
              <a:gd name="connsiteY2" fmla="*/ 335280 h 335280"/>
              <a:gd name="connsiteX3" fmla="*/ 2426208 w 2542032"/>
              <a:gd name="connsiteY3" fmla="*/ 36576 h 335280"/>
              <a:gd name="connsiteX4" fmla="*/ 48768 w 2542032"/>
              <a:gd name="connsiteY4" fmla="*/ 0 h 335280"/>
              <a:gd name="connsiteX0" fmla="*/ 48768 w 2542032"/>
              <a:gd name="connsiteY0" fmla="*/ 0 h 365760"/>
              <a:gd name="connsiteX1" fmla="*/ 0 w 2542032"/>
              <a:gd name="connsiteY1" fmla="*/ 329184 h 365760"/>
              <a:gd name="connsiteX2" fmla="*/ 2542032 w 2542032"/>
              <a:gd name="connsiteY2" fmla="*/ 365760 h 365760"/>
              <a:gd name="connsiteX3" fmla="*/ 2426208 w 2542032"/>
              <a:gd name="connsiteY3" fmla="*/ 36576 h 365760"/>
              <a:gd name="connsiteX4" fmla="*/ 48768 w 2542032"/>
              <a:gd name="connsiteY4" fmla="*/ 0 h 365760"/>
              <a:gd name="connsiteX0" fmla="*/ 24384 w 2542032"/>
              <a:gd name="connsiteY0" fmla="*/ 0 h 359664"/>
              <a:gd name="connsiteX1" fmla="*/ 0 w 2542032"/>
              <a:gd name="connsiteY1" fmla="*/ 323088 h 359664"/>
              <a:gd name="connsiteX2" fmla="*/ 2542032 w 2542032"/>
              <a:gd name="connsiteY2" fmla="*/ 359664 h 359664"/>
              <a:gd name="connsiteX3" fmla="*/ 2426208 w 2542032"/>
              <a:gd name="connsiteY3" fmla="*/ 30480 h 359664"/>
              <a:gd name="connsiteX4" fmla="*/ 24384 w 2542032"/>
              <a:gd name="connsiteY4" fmla="*/ 0 h 359664"/>
              <a:gd name="connsiteX0" fmla="*/ 24384 w 2542032"/>
              <a:gd name="connsiteY0" fmla="*/ 0 h 359664"/>
              <a:gd name="connsiteX1" fmla="*/ 0 w 2542032"/>
              <a:gd name="connsiteY1" fmla="*/ 323088 h 359664"/>
              <a:gd name="connsiteX2" fmla="*/ 2542032 w 2542032"/>
              <a:gd name="connsiteY2" fmla="*/ 359664 h 359664"/>
              <a:gd name="connsiteX3" fmla="*/ 2414016 w 2542032"/>
              <a:gd name="connsiteY3" fmla="*/ 36576 h 359664"/>
              <a:gd name="connsiteX4" fmla="*/ 24384 w 2542032"/>
              <a:gd name="connsiteY4" fmla="*/ 0 h 359664"/>
              <a:gd name="connsiteX0" fmla="*/ 24384 w 2535936"/>
              <a:gd name="connsiteY0" fmla="*/ 0 h 359664"/>
              <a:gd name="connsiteX1" fmla="*/ 0 w 2535936"/>
              <a:gd name="connsiteY1" fmla="*/ 323088 h 359664"/>
              <a:gd name="connsiteX2" fmla="*/ 2535936 w 2535936"/>
              <a:gd name="connsiteY2" fmla="*/ 359664 h 359664"/>
              <a:gd name="connsiteX3" fmla="*/ 2414016 w 2535936"/>
              <a:gd name="connsiteY3" fmla="*/ 36576 h 359664"/>
              <a:gd name="connsiteX4" fmla="*/ 24384 w 2535936"/>
              <a:gd name="connsiteY4" fmla="*/ 0 h 359664"/>
              <a:gd name="connsiteX0" fmla="*/ 85344 w 2596896"/>
              <a:gd name="connsiteY0" fmla="*/ 0 h 359664"/>
              <a:gd name="connsiteX1" fmla="*/ 0 w 2596896"/>
              <a:gd name="connsiteY1" fmla="*/ 356545 h 359664"/>
              <a:gd name="connsiteX2" fmla="*/ 2596896 w 2596896"/>
              <a:gd name="connsiteY2" fmla="*/ 359664 h 359664"/>
              <a:gd name="connsiteX3" fmla="*/ 2474976 w 2596896"/>
              <a:gd name="connsiteY3" fmla="*/ 36576 h 359664"/>
              <a:gd name="connsiteX4" fmla="*/ 85344 w 2596896"/>
              <a:gd name="connsiteY4" fmla="*/ 0 h 359664"/>
              <a:gd name="connsiteX0" fmla="*/ 85344 w 2596896"/>
              <a:gd name="connsiteY0" fmla="*/ 0 h 359664"/>
              <a:gd name="connsiteX1" fmla="*/ 0 w 2596896"/>
              <a:gd name="connsiteY1" fmla="*/ 356545 h 359664"/>
              <a:gd name="connsiteX2" fmla="*/ 2596896 w 2596896"/>
              <a:gd name="connsiteY2" fmla="*/ 359664 h 359664"/>
              <a:gd name="connsiteX3" fmla="*/ 2596896 w 2596896"/>
              <a:gd name="connsiteY3" fmla="*/ 6160 h 359664"/>
              <a:gd name="connsiteX4" fmla="*/ 85344 w 2596896"/>
              <a:gd name="connsiteY4" fmla="*/ 0 h 359664"/>
              <a:gd name="connsiteX0" fmla="*/ 85344 w 2749296"/>
              <a:gd name="connsiteY0" fmla="*/ 0 h 362706"/>
              <a:gd name="connsiteX1" fmla="*/ 0 w 2749296"/>
              <a:gd name="connsiteY1" fmla="*/ 356545 h 362706"/>
              <a:gd name="connsiteX2" fmla="*/ 2749296 w 2749296"/>
              <a:gd name="connsiteY2" fmla="*/ 362706 h 362706"/>
              <a:gd name="connsiteX3" fmla="*/ 2596896 w 2749296"/>
              <a:gd name="connsiteY3" fmla="*/ 6160 h 362706"/>
              <a:gd name="connsiteX4" fmla="*/ 85344 w 2749296"/>
              <a:gd name="connsiteY4" fmla="*/ 0 h 362706"/>
              <a:gd name="connsiteX0" fmla="*/ 85344 w 2749296"/>
              <a:gd name="connsiteY0" fmla="*/ 0 h 362706"/>
              <a:gd name="connsiteX1" fmla="*/ 0 w 2749296"/>
              <a:gd name="connsiteY1" fmla="*/ 356545 h 362706"/>
              <a:gd name="connsiteX2" fmla="*/ 2749296 w 2749296"/>
              <a:gd name="connsiteY2" fmla="*/ 362706 h 362706"/>
              <a:gd name="connsiteX3" fmla="*/ 2517648 w 2749296"/>
              <a:gd name="connsiteY3" fmla="*/ 15285 h 362706"/>
              <a:gd name="connsiteX4" fmla="*/ 85344 w 2749296"/>
              <a:gd name="connsiteY4" fmla="*/ 0 h 362706"/>
              <a:gd name="connsiteX0" fmla="*/ 85344 w 2749296"/>
              <a:gd name="connsiteY0" fmla="*/ 0 h 362706"/>
              <a:gd name="connsiteX1" fmla="*/ 0 w 2749296"/>
              <a:gd name="connsiteY1" fmla="*/ 356545 h 362706"/>
              <a:gd name="connsiteX2" fmla="*/ 2749296 w 2749296"/>
              <a:gd name="connsiteY2" fmla="*/ 362706 h 362706"/>
              <a:gd name="connsiteX3" fmla="*/ 2625598 w 2749296"/>
              <a:gd name="connsiteY3" fmla="*/ 15285 h 362706"/>
              <a:gd name="connsiteX4" fmla="*/ 85344 w 2749296"/>
              <a:gd name="connsiteY4" fmla="*/ 0 h 362706"/>
              <a:gd name="connsiteX0" fmla="*/ 85344 w 2895346"/>
              <a:gd name="connsiteY0" fmla="*/ 0 h 369043"/>
              <a:gd name="connsiteX1" fmla="*/ 0 w 2895346"/>
              <a:gd name="connsiteY1" fmla="*/ 356545 h 369043"/>
              <a:gd name="connsiteX2" fmla="*/ 2895346 w 2895346"/>
              <a:gd name="connsiteY2" fmla="*/ 369043 h 369043"/>
              <a:gd name="connsiteX3" fmla="*/ 2625598 w 2895346"/>
              <a:gd name="connsiteY3" fmla="*/ 15285 h 369043"/>
              <a:gd name="connsiteX4" fmla="*/ 85344 w 2895346"/>
              <a:gd name="connsiteY4" fmla="*/ 0 h 369043"/>
              <a:gd name="connsiteX0" fmla="*/ 78994 w 2895346"/>
              <a:gd name="connsiteY0" fmla="*/ 0 h 378548"/>
              <a:gd name="connsiteX1" fmla="*/ 0 w 2895346"/>
              <a:gd name="connsiteY1" fmla="*/ 366050 h 378548"/>
              <a:gd name="connsiteX2" fmla="*/ 2895346 w 2895346"/>
              <a:gd name="connsiteY2" fmla="*/ 378548 h 378548"/>
              <a:gd name="connsiteX3" fmla="*/ 2625598 w 2895346"/>
              <a:gd name="connsiteY3" fmla="*/ 24790 h 378548"/>
              <a:gd name="connsiteX4" fmla="*/ 78994 w 2895346"/>
              <a:gd name="connsiteY4" fmla="*/ 0 h 378548"/>
              <a:gd name="connsiteX0" fmla="*/ 78994 w 2895346"/>
              <a:gd name="connsiteY0" fmla="*/ 0 h 378548"/>
              <a:gd name="connsiteX1" fmla="*/ 0 w 2895346"/>
              <a:gd name="connsiteY1" fmla="*/ 366050 h 378548"/>
              <a:gd name="connsiteX2" fmla="*/ 2895346 w 2895346"/>
              <a:gd name="connsiteY2" fmla="*/ 378548 h 378548"/>
              <a:gd name="connsiteX3" fmla="*/ 2631948 w 2895346"/>
              <a:gd name="connsiteY3" fmla="*/ 15285 h 378548"/>
              <a:gd name="connsiteX4" fmla="*/ 78994 w 2895346"/>
              <a:gd name="connsiteY4" fmla="*/ 0 h 378548"/>
              <a:gd name="connsiteX0" fmla="*/ 78994 w 2895346"/>
              <a:gd name="connsiteY0" fmla="*/ 0 h 378548"/>
              <a:gd name="connsiteX1" fmla="*/ 0 w 2895346"/>
              <a:gd name="connsiteY1" fmla="*/ 366050 h 378548"/>
              <a:gd name="connsiteX2" fmla="*/ 2895346 w 2895346"/>
              <a:gd name="connsiteY2" fmla="*/ 378548 h 378548"/>
              <a:gd name="connsiteX3" fmla="*/ 2619248 w 2895346"/>
              <a:gd name="connsiteY3" fmla="*/ 21622 h 378548"/>
              <a:gd name="connsiteX4" fmla="*/ 78994 w 2895346"/>
              <a:gd name="connsiteY4" fmla="*/ 0 h 3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5346" h="378548">
                <a:moveTo>
                  <a:pt x="78994" y="0"/>
                </a:moveTo>
                <a:lnTo>
                  <a:pt x="0" y="366050"/>
                </a:lnTo>
                <a:lnTo>
                  <a:pt x="2895346" y="378548"/>
                </a:lnTo>
                <a:lnTo>
                  <a:pt x="2619248" y="21622"/>
                </a:lnTo>
                <a:lnTo>
                  <a:pt x="78994" y="0"/>
                </a:lnTo>
                <a:close/>
              </a:path>
            </a:pathLst>
          </a:custGeom>
          <a:solidFill>
            <a:schemeClr val="accent2">
              <a:lumMod val="75000"/>
              <a:alpha val="45000"/>
            </a:schemeClr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2099"/>
            <a:endParaRPr lang="en-US" altLang="zh-TW" sz="803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12099"/>
            <a:endParaRPr lang="zh-TW" altLang="en-US" sz="803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手繪多邊形 10"/>
          <p:cNvSpPr/>
          <p:nvPr/>
        </p:nvSpPr>
        <p:spPr>
          <a:xfrm>
            <a:off x="5549710" y="3710207"/>
            <a:ext cx="1979124" cy="958957"/>
          </a:xfrm>
          <a:custGeom>
            <a:avLst/>
            <a:gdLst>
              <a:gd name="connsiteX0" fmla="*/ 0 w 2926080"/>
              <a:gd name="connsiteY0" fmla="*/ 0 h 1493520"/>
              <a:gd name="connsiteX1" fmla="*/ 0 w 2926080"/>
              <a:gd name="connsiteY1" fmla="*/ 0 h 1493520"/>
              <a:gd name="connsiteX2" fmla="*/ 1361440 w 2926080"/>
              <a:gd name="connsiteY2" fmla="*/ 1493520 h 1493520"/>
              <a:gd name="connsiteX3" fmla="*/ 2926080 w 2926080"/>
              <a:gd name="connsiteY3" fmla="*/ 1483360 h 1493520"/>
              <a:gd name="connsiteX4" fmla="*/ 1259840 w 2926080"/>
              <a:gd name="connsiteY4" fmla="*/ 30480 h 1493520"/>
              <a:gd name="connsiteX5" fmla="*/ 60960 w 2926080"/>
              <a:gd name="connsiteY5" fmla="*/ 10160 h 1493520"/>
              <a:gd name="connsiteX0" fmla="*/ 0 w 2926080"/>
              <a:gd name="connsiteY0" fmla="*/ 0 h 1493520"/>
              <a:gd name="connsiteX1" fmla="*/ 0 w 2926080"/>
              <a:gd name="connsiteY1" fmla="*/ 0 h 1493520"/>
              <a:gd name="connsiteX2" fmla="*/ 1361440 w 2926080"/>
              <a:gd name="connsiteY2" fmla="*/ 1493520 h 1493520"/>
              <a:gd name="connsiteX3" fmla="*/ 2926080 w 2926080"/>
              <a:gd name="connsiteY3" fmla="*/ 1483360 h 1493520"/>
              <a:gd name="connsiteX4" fmla="*/ 1259840 w 2926080"/>
              <a:gd name="connsiteY4" fmla="*/ 30480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6080" h="1493520">
                <a:moveTo>
                  <a:pt x="0" y="0"/>
                </a:moveTo>
                <a:lnTo>
                  <a:pt x="0" y="0"/>
                </a:lnTo>
                <a:lnTo>
                  <a:pt x="1361440" y="1493520"/>
                </a:lnTo>
                <a:lnTo>
                  <a:pt x="2926080" y="1483360"/>
                </a:lnTo>
                <a:lnTo>
                  <a:pt x="1259840" y="3048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2099"/>
            <a:endParaRPr lang="zh-TW" altLang="en-US" sz="803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手繪多邊形 11"/>
          <p:cNvSpPr/>
          <p:nvPr/>
        </p:nvSpPr>
        <p:spPr>
          <a:xfrm>
            <a:off x="478044" y="3479966"/>
            <a:ext cx="1074513" cy="1199492"/>
          </a:xfrm>
          <a:custGeom>
            <a:avLst/>
            <a:gdLst>
              <a:gd name="connsiteX0" fmla="*/ 528320 w 1412240"/>
              <a:gd name="connsiteY0" fmla="*/ 0 h 1310640"/>
              <a:gd name="connsiteX1" fmla="*/ 0 w 1412240"/>
              <a:gd name="connsiteY1" fmla="*/ 1280160 h 1310640"/>
              <a:gd name="connsiteX2" fmla="*/ 1148080 w 1412240"/>
              <a:gd name="connsiteY2" fmla="*/ 1310640 h 1310640"/>
              <a:gd name="connsiteX3" fmla="*/ 1412240 w 1412240"/>
              <a:gd name="connsiteY3" fmla="*/ 10160 h 1310640"/>
              <a:gd name="connsiteX4" fmla="*/ 528320 w 1412240"/>
              <a:gd name="connsiteY4" fmla="*/ 0 h 1310640"/>
              <a:gd name="connsiteX0" fmla="*/ 553487 w 1412240"/>
              <a:gd name="connsiteY0" fmla="*/ 0 h 1612643"/>
              <a:gd name="connsiteX1" fmla="*/ 0 w 1412240"/>
              <a:gd name="connsiteY1" fmla="*/ 1582163 h 1612643"/>
              <a:gd name="connsiteX2" fmla="*/ 1148080 w 1412240"/>
              <a:gd name="connsiteY2" fmla="*/ 1612643 h 1612643"/>
              <a:gd name="connsiteX3" fmla="*/ 1412240 w 1412240"/>
              <a:gd name="connsiteY3" fmla="*/ 312163 h 1612643"/>
              <a:gd name="connsiteX4" fmla="*/ 553487 w 1412240"/>
              <a:gd name="connsiteY4" fmla="*/ 0 h 1612643"/>
              <a:gd name="connsiteX0" fmla="*/ 687711 w 1546464"/>
              <a:gd name="connsiteY0" fmla="*/ 0 h 1749943"/>
              <a:gd name="connsiteX1" fmla="*/ 0 w 1546464"/>
              <a:gd name="connsiteY1" fmla="*/ 1749943 h 1749943"/>
              <a:gd name="connsiteX2" fmla="*/ 1282304 w 1546464"/>
              <a:gd name="connsiteY2" fmla="*/ 1612643 h 1749943"/>
              <a:gd name="connsiteX3" fmla="*/ 1546464 w 1546464"/>
              <a:gd name="connsiteY3" fmla="*/ 312163 h 1749943"/>
              <a:gd name="connsiteX4" fmla="*/ 687711 w 1546464"/>
              <a:gd name="connsiteY4" fmla="*/ 0 h 1749943"/>
              <a:gd name="connsiteX0" fmla="*/ 687711 w 1596797"/>
              <a:gd name="connsiteY0" fmla="*/ 6618 h 1756561"/>
              <a:gd name="connsiteX1" fmla="*/ 0 w 1596797"/>
              <a:gd name="connsiteY1" fmla="*/ 1756561 h 1756561"/>
              <a:gd name="connsiteX2" fmla="*/ 1282304 w 1596797"/>
              <a:gd name="connsiteY2" fmla="*/ 1619261 h 1756561"/>
              <a:gd name="connsiteX3" fmla="*/ 1596797 w 1596797"/>
              <a:gd name="connsiteY3" fmla="*/ 0 h 1756561"/>
              <a:gd name="connsiteX4" fmla="*/ 687711 w 1596797"/>
              <a:gd name="connsiteY4" fmla="*/ 6618 h 1756561"/>
              <a:gd name="connsiteX0" fmla="*/ 687711 w 1596797"/>
              <a:gd name="connsiteY0" fmla="*/ 6618 h 1787041"/>
              <a:gd name="connsiteX1" fmla="*/ 0 w 1596797"/>
              <a:gd name="connsiteY1" fmla="*/ 1756561 h 1787041"/>
              <a:gd name="connsiteX2" fmla="*/ 1173247 w 1596797"/>
              <a:gd name="connsiteY2" fmla="*/ 1787041 h 1787041"/>
              <a:gd name="connsiteX3" fmla="*/ 1596797 w 1596797"/>
              <a:gd name="connsiteY3" fmla="*/ 0 h 1787041"/>
              <a:gd name="connsiteX4" fmla="*/ 687711 w 1596797"/>
              <a:gd name="connsiteY4" fmla="*/ 6618 h 1787041"/>
              <a:gd name="connsiteX0" fmla="*/ 679322 w 1596797"/>
              <a:gd name="connsiteY0" fmla="*/ 0 h 1822368"/>
              <a:gd name="connsiteX1" fmla="*/ 0 w 1596797"/>
              <a:gd name="connsiteY1" fmla="*/ 1791888 h 1822368"/>
              <a:gd name="connsiteX2" fmla="*/ 1173247 w 1596797"/>
              <a:gd name="connsiteY2" fmla="*/ 1822368 h 1822368"/>
              <a:gd name="connsiteX3" fmla="*/ 1596797 w 1596797"/>
              <a:gd name="connsiteY3" fmla="*/ 35327 h 1822368"/>
              <a:gd name="connsiteX4" fmla="*/ 679322 w 1596797"/>
              <a:gd name="connsiteY4" fmla="*/ 0 h 1822368"/>
              <a:gd name="connsiteX0" fmla="*/ 679322 w 1605186"/>
              <a:gd name="connsiteY0" fmla="*/ 0 h 1822368"/>
              <a:gd name="connsiteX1" fmla="*/ 0 w 1605186"/>
              <a:gd name="connsiteY1" fmla="*/ 1791888 h 1822368"/>
              <a:gd name="connsiteX2" fmla="*/ 1173247 w 1605186"/>
              <a:gd name="connsiteY2" fmla="*/ 1822368 h 1822368"/>
              <a:gd name="connsiteX3" fmla="*/ 1605186 w 1605186"/>
              <a:gd name="connsiteY3" fmla="*/ 26938 h 1822368"/>
              <a:gd name="connsiteX4" fmla="*/ 679322 w 1605186"/>
              <a:gd name="connsiteY4" fmla="*/ 0 h 1822368"/>
              <a:gd name="connsiteX0" fmla="*/ 679322 w 1605186"/>
              <a:gd name="connsiteY0" fmla="*/ 0 h 1791888"/>
              <a:gd name="connsiteX1" fmla="*/ 0 w 1605186"/>
              <a:gd name="connsiteY1" fmla="*/ 1791888 h 1791888"/>
              <a:gd name="connsiteX2" fmla="*/ 1198414 w 1605186"/>
              <a:gd name="connsiteY2" fmla="*/ 1788812 h 1791888"/>
              <a:gd name="connsiteX3" fmla="*/ 1605186 w 1605186"/>
              <a:gd name="connsiteY3" fmla="*/ 26938 h 1791888"/>
              <a:gd name="connsiteX4" fmla="*/ 679322 w 1605186"/>
              <a:gd name="connsiteY4" fmla="*/ 0 h 179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5186" h="1791888">
                <a:moveTo>
                  <a:pt x="679322" y="0"/>
                </a:moveTo>
                <a:lnTo>
                  <a:pt x="0" y="1791888"/>
                </a:lnTo>
                <a:lnTo>
                  <a:pt x="1198414" y="1788812"/>
                </a:lnTo>
                <a:lnTo>
                  <a:pt x="1605186" y="26938"/>
                </a:lnTo>
                <a:lnTo>
                  <a:pt x="679322" y="0"/>
                </a:lnTo>
                <a:close/>
              </a:path>
            </a:pathLst>
          </a:custGeom>
          <a:solidFill>
            <a:srgbClr val="008000">
              <a:alpha val="30000"/>
            </a:srgb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2099"/>
            <a:endParaRPr lang="zh-TW" altLang="en-US" sz="803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手繪多邊形 12"/>
          <p:cNvSpPr/>
          <p:nvPr/>
        </p:nvSpPr>
        <p:spPr>
          <a:xfrm>
            <a:off x="1633524" y="3654879"/>
            <a:ext cx="745760" cy="621861"/>
          </a:xfrm>
          <a:custGeom>
            <a:avLst/>
            <a:gdLst>
              <a:gd name="connsiteX0" fmla="*/ 294640 w 1280160"/>
              <a:gd name="connsiteY0" fmla="*/ 10160 h 1554480"/>
              <a:gd name="connsiteX1" fmla="*/ 0 w 1280160"/>
              <a:gd name="connsiteY1" fmla="*/ 1554480 h 1554480"/>
              <a:gd name="connsiteX2" fmla="*/ 1280160 w 1280160"/>
              <a:gd name="connsiteY2" fmla="*/ 1544320 h 1554480"/>
              <a:gd name="connsiteX3" fmla="*/ 1209040 w 1280160"/>
              <a:gd name="connsiteY3" fmla="*/ 0 h 1554480"/>
              <a:gd name="connsiteX4" fmla="*/ 294640 w 1280160"/>
              <a:gd name="connsiteY4" fmla="*/ 10160 h 1554480"/>
              <a:gd name="connsiteX0" fmla="*/ 294640 w 1280160"/>
              <a:gd name="connsiteY0" fmla="*/ 0 h 1544320"/>
              <a:gd name="connsiteX1" fmla="*/ 0 w 1280160"/>
              <a:gd name="connsiteY1" fmla="*/ 1544320 h 1544320"/>
              <a:gd name="connsiteX2" fmla="*/ 1280160 w 1280160"/>
              <a:gd name="connsiteY2" fmla="*/ 1534160 h 1544320"/>
              <a:gd name="connsiteX3" fmla="*/ 1209040 w 1280160"/>
              <a:gd name="connsiteY3" fmla="*/ 20320 h 1544320"/>
              <a:gd name="connsiteX4" fmla="*/ 294640 w 1280160"/>
              <a:gd name="connsiteY4" fmla="*/ 0 h 1544320"/>
              <a:gd name="connsiteX0" fmla="*/ 294640 w 1209040"/>
              <a:gd name="connsiteY0" fmla="*/ 0 h 1544320"/>
              <a:gd name="connsiteX1" fmla="*/ 0 w 1209040"/>
              <a:gd name="connsiteY1" fmla="*/ 1544320 h 1544320"/>
              <a:gd name="connsiteX2" fmla="*/ 1016000 w 1209040"/>
              <a:gd name="connsiteY2" fmla="*/ 1544320 h 1544320"/>
              <a:gd name="connsiteX3" fmla="*/ 1209040 w 1209040"/>
              <a:gd name="connsiteY3" fmla="*/ 20320 h 1544320"/>
              <a:gd name="connsiteX4" fmla="*/ 294640 w 1209040"/>
              <a:gd name="connsiteY4" fmla="*/ 0 h 1544320"/>
              <a:gd name="connsiteX0" fmla="*/ 294640 w 1239520"/>
              <a:gd name="connsiteY0" fmla="*/ 0 h 1554480"/>
              <a:gd name="connsiteX1" fmla="*/ 0 w 1239520"/>
              <a:gd name="connsiteY1" fmla="*/ 1544320 h 1554480"/>
              <a:gd name="connsiteX2" fmla="*/ 1239520 w 1239520"/>
              <a:gd name="connsiteY2" fmla="*/ 1554480 h 1554480"/>
              <a:gd name="connsiteX3" fmla="*/ 1209040 w 1239520"/>
              <a:gd name="connsiteY3" fmla="*/ 20320 h 1554480"/>
              <a:gd name="connsiteX4" fmla="*/ 294640 w 1239520"/>
              <a:gd name="connsiteY4" fmla="*/ 0 h 1554480"/>
              <a:gd name="connsiteX0" fmla="*/ 294640 w 1280160"/>
              <a:gd name="connsiteY0" fmla="*/ 0 h 1544320"/>
              <a:gd name="connsiteX1" fmla="*/ 0 w 1280160"/>
              <a:gd name="connsiteY1" fmla="*/ 1544320 h 1544320"/>
              <a:gd name="connsiteX2" fmla="*/ 1280160 w 1280160"/>
              <a:gd name="connsiteY2" fmla="*/ 1503680 h 1544320"/>
              <a:gd name="connsiteX3" fmla="*/ 1209040 w 1280160"/>
              <a:gd name="connsiteY3" fmla="*/ 20320 h 1544320"/>
              <a:gd name="connsiteX4" fmla="*/ 294640 w 1280160"/>
              <a:gd name="connsiteY4" fmla="*/ 0 h 1544320"/>
              <a:gd name="connsiteX0" fmla="*/ 91440 w 1076960"/>
              <a:gd name="connsiteY0" fmla="*/ 0 h 1513840"/>
              <a:gd name="connsiteX1" fmla="*/ 0 w 1076960"/>
              <a:gd name="connsiteY1" fmla="*/ 1513840 h 1513840"/>
              <a:gd name="connsiteX2" fmla="*/ 1076960 w 1076960"/>
              <a:gd name="connsiteY2" fmla="*/ 1503680 h 1513840"/>
              <a:gd name="connsiteX3" fmla="*/ 1005840 w 1076960"/>
              <a:gd name="connsiteY3" fmla="*/ 20320 h 1513840"/>
              <a:gd name="connsiteX4" fmla="*/ 91440 w 1076960"/>
              <a:gd name="connsiteY4" fmla="*/ 0 h 1513840"/>
              <a:gd name="connsiteX0" fmla="*/ 60960 w 1076960"/>
              <a:gd name="connsiteY0" fmla="*/ 10160 h 1493520"/>
              <a:gd name="connsiteX1" fmla="*/ 0 w 1076960"/>
              <a:gd name="connsiteY1" fmla="*/ 1493520 h 1493520"/>
              <a:gd name="connsiteX2" fmla="*/ 1076960 w 1076960"/>
              <a:gd name="connsiteY2" fmla="*/ 1483360 h 1493520"/>
              <a:gd name="connsiteX3" fmla="*/ 1005840 w 1076960"/>
              <a:gd name="connsiteY3" fmla="*/ 0 h 1493520"/>
              <a:gd name="connsiteX4" fmla="*/ 60960 w 1076960"/>
              <a:gd name="connsiteY4" fmla="*/ 10160 h 1493520"/>
              <a:gd name="connsiteX0" fmla="*/ 60960 w 1291066"/>
              <a:gd name="connsiteY0" fmla="*/ 0 h 1483360"/>
              <a:gd name="connsiteX1" fmla="*/ 0 w 1291066"/>
              <a:gd name="connsiteY1" fmla="*/ 1483360 h 1483360"/>
              <a:gd name="connsiteX2" fmla="*/ 1076960 w 1291066"/>
              <a:gd name="connsiteY2" fmla="*/ 1473200 h 1483360"/>
              <a:gd name="connsiteX3" fmla="*/ 1291066 w 1291066"/>
              <a:gd name="connsiteY3" fmla="*/ 6618 h 1483360"/>
              <a:gd name="connsiteX4" fmla="*/ 60960 w 1291066"/>
              <a:gd name="connsiteY4" fmla="*/ 0 h 1483360"/>
              <a:gd name="connsiteX0" fmla="*/ 77737 w 1291066"/>
              <a:gd name="connsiteY0" fmla="*/ 0 h 1500138"/>
              <a:gd name="connsiteX1" fmla="*/ 0 w 1291066"/>
              <a:gd name="connsiteY1" fmla="*/ 1500138 h 1500138"/>
              <a:gd name="connsiteX2" fmla="*/ 1076960 w 1291066"/>
              <a:gd name="connsiteY2" fmla="*/ 1489978 h 1500138"/>
              <a:gd name="connsiteX3" fmla="*/ 1291066 w 1291066"/>
              <a:gd name="connsiteY3" fmla="*/ 23396 h 1500138"/>
              <a:gd name="connsiteX4" fmla="*/ 77737 w 1291066"/>
              <a:gd name="connsiteY4" fmla="*/ 0 h 1500138"/>
              <a:gd name="connsiteX0" fmla="*/ 77737 w 2670869"/>
              <a:gd name="connsiteY0" fmla="*/ 0 h 1500138"/>
              <a:gd name="connsiteX1" fmla="*/ 0 w 2670869"/>
              <a:gd name="connsiteY1" fmla="*/ 1500138 h 1500138"/>
              <a:gd name="connsiteX2" fmla="*/ 2670869 w 2670869"/>
              <a:gd name="connsiteY2" fmla="*/ 1464811 h 1500138"/>
              <a:gd name="connsiteX3" fmla="*/ 1291066 w 2670869"/>
              <a:gd name="connsiteY3" fmla="*/ 23396 h 1500138"/>
              <a:gd name="connsiteX4" fmla="*/ 77737 w 2670869"/>
              <a:gd name="connsiteY4" fmla="*/ 0 h 1500138"/>
              <a:gd name="connsiteX0" fmla="*/ 0 w 2593132"/>
              <a:gd name="connsiteY0" fmla="*/ 0 h 1464811"/>
              <a:gd name="connsiteX1" fmla="*/ 1021220 w 2593132"/>
              <a:gd name="connsiteY1" fmla="*/ 1458193 h 1464811"/>
              <a:gd name="connsiteX2" fmla="*/ 2593132 w 2593132"/>
              <a:gd name="connsiteY2" fmla="*/ 1464811 h 1464811"/>
              <a:gd name="connsiteX3" fmla="*/ 1213329 w 2593132"/>
              <a:gd name="connsiteY3" fmla="*/ 23396 h 1464811"/>
              <a:gd name="connsiteX4" fmla="*/ 0 w 2593132"/>
              <a:gd name="connsiteY4" fmla="*/ 0 h 1464811"/>
              <a:gd name="connsiteX0" fmla="*/ 0 w 2593132"/>
              <a:gd name="connsiteY0" fmla="*/ 0 h 1464811"/>
              <a:gd name="connsiteX1" fmla="*/ 1348391 w 2593132"/>
              <a:gd name="connsiteY1" fmla="*/ 1298802 h 1464811"/>
              <a:gd name="connsiteX2" fmla="*/ 2593132 w 2593132"/>
              <a:gd name="connsiteY2" fmla="*/ 1464811 h 1464811"/>
              <a:gd name="connsiteX3" fmla="*/ 1213329 w 2593132"/>
              <a:gd name="connsiteY3" fmla="*/ 23396 h 1464811"/>
              <a:gd name="connsiteX4" fmla="*/ 0 w 2593132"/>
              <a:gd name="connsiteY4" fmla="*/ 0 h 1464811"/>
              <a:gd name="connsiteX0" fmla="*/ 0 w 2593132"/>
              <a:gd name="connsiteY0" fmla="*/ 0 h 1500138"/>
              <a:gd name="connsiteX1" fmla="*/ 1046387 w 2593132"/>
              <a:gd name="connsiteY1" fmla="*/ 1500138 h 1500138"/>
              <a:gd name="connsiteX2" fmla="*/ 2593132 w 2593132"/>
              <a:gd name="connsiteY2" fmla="*/ 1464811 h 1500138"/>
              <a:gd name="connsiteX3" fmla="*/ 1213329 w 2593132"/>
              <a:gd name="connsiteY3" fmla="*/ 23396 h 1500138"/>
              <a:gd name="connsiteX4" fmla="*/ 0 w 2593132"/>
              <a:gd name="connsiteY4" fmla="*/ 0 h 1500138"/>
              <a:gd name="connsiteX0" fmla="*/ 0 w 2593132"/>
              <a:gd name="connsiteY0" fmla="*/ 0 h 1500138"/>
              <a:gd name="connsiteX1" fmla="*/ 1046387 w 2593132"/>
              <a:gd name="connsiteY1" fmla="*/ 1500138 h 1500138"/>
              <a:gd name="connsiteX2" fmla="*/ 2593132 w 2593132"/>
              <a:gd name="connsiteY2" fmla="*/ 1464811 h 1500138"/>
              <a:gd name="connsiteX3" fmla="*/ 1255274 w 2593132"/>
              <a:gd name="connsiteY3" fmla="*/ 23396 h 1500138"/>
              <a:gd name="connsiteX4" fmla="*/ 0 w 2593132"/>
              <a:gd name="connsiteY4" fmla="*/ 0 h 1500138"/>
              <a:gd name="connsiteX0" fmla="*/ 262295 w 2855427"/>
              <a:gd name="connsiteY0" fmla="*/ 0 h 1466582"/>
              <a:gd name="connsiteX1" fmla="*/ 0 w 2855427"/>
              <a:gd name="connsiteY1" fmla="*/ 1466582 h 1466582"/>
              <a:gd name="connsiteX2" fmla="*/ 2855427 w 2855427"/>
              <a:gd name="connsiteY2" fmla="*/ 1464811 h 1466582"/>
              <a:gd name="connsiteX3" fmla="*/ 1517569 w 2855427"/>
              <a:gd name="connsiteY3" fmla="*/ 23396 h 1466582"/>
              <a:gd name="connsiteX4" fmla="*/ 262295 w 2855427"/>
              <a:gd name="connsiteY4" fmla="*/ 0 h 1466582"/>
              <a:gd name="connsiteX0" fmla="*/ 262295 w 1517569"/>
              <a:gd name="connsiteY0" fmla="*/ 0 h 1473200"/>
              <a:gd name="connsiteX1" fmla="*/ 0 w 1517569"/>
              <a:gd name="connsiteY1" fmla="*/ 1466582 h 1473200"/>
              <a:gd name="connsiteX2" fmla="*/ 1412520 w 1517569"/>
              <a:gd name="connsiteY2" fmla="*/ 1473200 h 1473200"/>
              <a:gd name="connsiteX3" fmla="*/ 1517569 w 1517569"/>
              <a:gd name="connsiteY3" fmla="*/ 23396 h 1473200"/>
              <a:gd name="connsiteX4" fmla="*/ 262295 w 1517569"/>
              <a:gd name="connsiteY4" fmla="*/ 0 h 1473200"/>
              <a:gd name="connsiteX0" fmla="*/ 262295 w 1412520"/>
              <a:gd name="connsiteY0" fmla="*/ 0 h 1473200"/>
              <a:gd name="connsiteX1" fmla="*/ 0 w 1412520"/>
              <a:gd name="connsiteY1" fmla="*/ 1466582 h 1473200"/>
              <a:gd name="connsiteX2" fmla="*/ 1412520 w 1412520"/>
              <a:gd name="connsiteY2" fmla="*/ 1473200 h 1473200"/>
              <a:gd name="connsiteX3" fmla="*/ 1341400 w 1412520"/>
              <a:gd name="connsiteY3" fmla="*/ 6618 h 1473200"/>
              <a:gd name="connsiteX4" fmla="*/ 262295 w 1412520"/>
              <a:gd name="connsiteY4" fmla="*/ 0 h 1473200"/>
              <a:gd name="connsiteX0" fmla="*/ 262295 w 1412520"/>
              <a:gd name="connsiteY0" fmla="*/ 0 h 1531923"/>
              <a:gd name="connsiteX1" fmla="*/ 0 w 1412520"/>
              <a:gd name="connsiteY1" fmla="*/ 1466582 h 1531923"/>
              <a:gd name="connsiteX2" fmla="*/ 1412520 w 1412520"/>
              <a:gd name="connsiteY2" fmla="*/ 1531923 h 1531923"/>
              <a:gd name="connsiteX3" fmla="*/ 1341400 w 1412520"/>
              <a:gd name="connsiteY3" fmla="*/ 6618 h 1531923"/>
              <a:gd name="connsiteX4" fmla="*/ 262295 w 1412520"/>
              <a:gd name="connsiteY4" fmla="*/ 0 h 1531923"/>
              <a:gd name="connsiteX0" fmla="*/ 147995 w 1298220"/>
              <a:gd name="connsiteY0" fmla="*/ 0 h 1531923"/>
              <a:gd name="connsiteX1" fmla="*/ 0 w 1298220"/>
              <a:gd name="connsiteY1" fmla="*/ 1466581 h 1531923"/>
              <a:gd name="connsiteX2" fmla="*/ 1298220 w 1298220"/>
              <a:gd name="connsiteY2" fmla="*/ 1531923 h 1531923"/>
              <a:gd name="connsiteX3" fmla="*/ 1227100 w 1298220"/>
              <a:gd name="connsiteY3" fmla="*/ 6618 h 1531923"/>
              <a:gd name="connsiteX4" fmla="*/ 147995 w 1298220"/>
              <a:gd name="connsiteY4" fmla="*/ 0 h 1531923"/>
              <a:gd name="connsiteX0" fmla="*/ 224195 w 1298220"/>
              <a:gd name="connsiteY0" fmla="*/ 0 h 1531923"/>
              <a:gd name="connsiteX1" fmla="*/ 0 w 1298220"/>
              <a:gd name="connsiteY1" fmla="*/ 1466581 h 1531923"/>
              <a:gd name="connsiteX2" fmla="*/ 1298220 w 1298220"/>
              <a:gd name="connsiteY2" fmla="*/ 1531923 h 1531923"/>
              <a:gd name="connsiteX3" fmla="*/ 1227100 w 1298220"/>
              <a:gd name="connsiteY3" fmla="*/ 6618 h 1531923"/>
              <a:gd name="connsiteX4" fmla="*/ 224195 w 1298220"/>
              <a:gd name="connsiteY4" fmla="*/ 0 h 1531923"/>
              <a:gd name="connsiteX0" fmla="*/ 160695 w 1234720"/>
              <a:gd name="connsiteY0" fmla="*/ 0 h 1531923"/>
              <a:gd name="connsiteX1" fmla="*/ 0 w 1234720"/>
              <a:gd name="connsiteY1" fmla="*/ 1508573 h 1531923"/>
              <a:gd name="connsiteX2" fmla="*/ 1234720 w 1234720"/>
              <a:gd name="connsiteY2" fmla="*/ 1531923 h 1531923"/>
              <a:gd name="connsiteX3" fmla="*/ 1163600 w 1234720"/>
              <a:gd name="connsiteY3" fmla="*/ 6618 h 1531923"/>
              <a:gd name="connsiteX4" fmla="*/ 160695 w 1234720"/>
              <a:gd name="connsiteY4" fmla="*/ 0 h 1531923"/>
              <a:gd name="connsiteX0" fmla="*/ 198795 w 1234720"/>
              <a:gd name="connsiteY0" fmla="*/ 0 h 1552919"/>
              <a:gd name="connsiteX1" fmla="*/ 0 w 1234720"/>
              <a:gd name="connsiteY1" fmla="*/ 1529569 h 1552919"/>
              <a:gd name="connsiteX2" fmla="*/ 1234720 w 1234720"/>
              <a:gd name="connsiteY2" fmla="*/ 1552919 h 1552919"/>
              <a:gd name="connsiteX3" fmla="*/ 1163600 w 1234720"/>
              <a:gd name="connsiteY3" fmla="*/ 27614 h 1552919"/>
              <a:gd name="connsiteX4" fmla="*/ 198795 w 1234720"/>
              <a:gd name="connsiteY4" fmla="*/ 0 h 1552919"/>
              <a:gd name="connsiteX0" fmla="*/ 147995 w 1183920"/>
              <a:gd name="connsiteY0" fmla="*/ 0 h 1552919"/>
              <a:gd name="connsiteX1" fmla="*/ 0 w 1183920"/>
              <a:gd name="connsiteY1" fmla="*/ 1550565 h 1552919"/>
              <a:gd name="connsiteX2" fmla="*/ 1183920 w 1183920"/>
              <a:gd name="connsiteY2" fmla="*/ 1552919 h 1552919"/>
              <a:gd name="connsiteX3" fmla="*/ 1112800 w 1183920"/>
              <a:gd name="connsiteY3" fmla="*/ 27614 h 1552919"/>
              <a:gd name="connsiteX4" fmla="*/ 147995 w 1183920"/>
              <a:gd name="connsiteY4" fmla="*/ 0 h 1552919"/>
              <a:gd name="connsiteX0" fmla="*/ 147995 w 1183920"/>
              <a:gd name="connsiteY0" fmla="*/ 3880 h 1556799"/>
              <a:gd name="connsiteX1" fmla="*/ 0 w 1183920"/>
              <a:gd name="connsiteY1" fmla="*/ 1554445 h 1556799"/>
              <a:gd name="connsiteX2" fmla="*/ 1183920 w 1183920"/>
              <a:gd name="connsiteY2" fmla="*/ 1556799 h 1556799"/>
              <a:gd name="connsiteX3" fmla="*/ 1119150 w 1183920"/>
              <a:gd name="connsiteY3" fmla="*/ 0 h 1556799"/>
              <a:gd name="connsiteX4" fmla="*/ 147995 w 1183920"/>
              <a:gd name="connsiteY4" fmla="*/ 3880 h 1556799"/>
              <a:gd name="connsiteX0" fmla="*/ 147995 w 1152170"/>
              <a:gd name="connsiteY0" fmla="*/ 3880 h 1554445"/>
              <a:gd name="connsiteX1" fmla="*/ 0 w 1152170"/>
              <a:gd name="connsiteY1" fmla="*/ 1554445 h 1554445"/>
              <a:gd name="connsiteX2" fmla="*/ 1152170 w 1152170"/>
              <a:gd name="connsiteY2" fmla="*/ 1535803 h 1554445"/>
              <a:gd name="connsiteX3" fmla="*/ 1119150 w 1152170"/>
              <a:gd name="connsiteY3" fmla="*/ 0 h 1554445"/>
              <a:gd name="connsiteX4" fmla="*/ 147995 w 1152170"/>
              <a:gd name="connsiteY4" fmla="*/ 3880 h 1554445"/>
              <a:gd name="connsiteX0" fmla="*/ 128945 w 1133120"/>
              <a:gd name="connsiteY0" fmla="*/ 3880 h 1554445"/>
              <a:gd name="connsiteX1" fmla="*/ 0 w 1133120"/>
              <a:gd name="connsiteY1" fmla="*/ 1554445 h 1554445"/>
              <a:gd name="connsiteX2" fmla="*/ 1133120 w 1133120"/>
              <a:gd name="connsiteY2" fmla="*/ 1535803 h 1554445"/>
              <a:gd name="connsiteX3" fmla="*/ 1100100 w 1133120"/>
              <a:gd name="connsiteY3" fmla="*/ 0 h 1554445"/>
              <a:gd name="connsiteX4" fmla="*/ 128945 w 1133120"/>
              <a:gd name="connsiteY4" fmla="*/ 3880 h 1554445"/>
              <a:gd name="connsiteX0" fmla="*/ 109895 w 1114070"/>
              <a:gd name="connsiteY0" fmla="*/ 3880 h 1535803"/>
              <a:gd name="connsiteX1" fmla="*/ 0 w 1114070"/>
              <a:gd name="connsiteY1" fmla="*/ 1533449 h 1535803"/>
              <a:gd name="connsiteX2" fmla="*/ 1114070 w 1114070"/>
              <a:gd name="connsiteY2" fmla="*/ 1535803 h 1535803"/>
              <a:gd name="connsiteX3" fmla="*/ 1081050 w 1114070"/>
              <a:gd name="connsiteY3" fmla="*/ 0 h 1535803"/>
              <a:gd name="connsiteX4" fmla="*/ 109895 w 1114070"/>
              <a:gd name="connsiteY4" fmla="*/ 3880 h 1535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070" h="1535803">
                <a:moveTo>
                  <a:pt x="109895" y="3880"/>
                </a:moveTo>
                <a:lnTo>
                  <a:pt x="0" y="1533449"/>
                </a:lnTo>
                <a:lnTo>
                  <a:pt x="1114070" y="1535803"/>
                </a:lnTo>
                <a:lnTo>
                  <a:pt x="1081050" y="0"/>
                </a:lnTo>
                <a:lnTo>
                  <a:pt x="109895" y="3880"/>
                </a:lnTo>
                <a:close/>
              </a:path>
            </a:pathLst>
          </a:custGeom>
          <a:noFill/>
          <a:ln w="19050">
            <a:solidFill>
              <a:srgbClr val="0070C0">
                <a:alpha val="50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210" tIns="30605" rIns="61210" bIns="306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12099"/>
            <a:r>
              <a:rPr lang="zh-TW" altLang="en-US" sz="803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大客車停車區</a:t>
            </a:r>
          </a:p>
        </p:txBody>
      </p:sp>
      <p:sp>
        <p:nvSpPr>
          <p:cNvPr id="2" name="手繪多邊形 1"/>
          <p:cNvSpPr/>
          <p:nvPr/>
        </p:nvSpPr>
        <p:spPr>
          <a:xfrm>
            <a:off x="2044586" y="4280650"/>
            <a:ext cx="344306" cy="412318"/>
          </a:xfrm>
          <a:custGeom>
            <a:avLst/>
            <a:gdLst>
              <a:gd name="connsiteX0" fmla="*/ 31750 w 514350"/>
              <a:gd name="connsiteY0" fmla="*/ 6350 h 622300"/>
              <a:gd name="connsiteX1" fmla="*/ 0 w 514350"/>
              <a:gd name="connsiteY1" fmla="*/ 615950 h 622300"/>
              <a:gd name="connsiteX2" fmla="*/ 514350 w 514350"/>
              <a:gd name="connsiteY2" fmla="*/ 622300 h 622300"/>
              <a:gd name="connsiteX3" fmla="*/ 508000 w 514350"/>
              <a:gd name="connsiteY3" fmla="*/ 0 h 622300"/>
              <a:gd name="connsiteX4" fmla="*/ 31750 w 514350"/>
              <a:gd name="connsiteY4" fmla="*/ 6350 h 622300"/>
              <a:gd name="connsiteX0" fmla="*/ 31750 w 514350"/>
              <a:gd name="connsiteY0" fmla="*/ 0 h 615950"/>
              <a:gd name="connsiteX1" fmla="*/ 0 w 514350"/>
              <a:gd name="connsiteY1" fmla="*/ 609600 h 615950"/>
              <a:gd name="connsiteX2" fmla="*/ 514350 w 514350"/>
              <a:gd name="connsiteY2" fmla="*/ 615950 h 615950"/>
              <a:gd name="connsiteX3" fmla="*/ 495300 w 514350"/>
              <a:gd name="connsiteY3" fmla="*/ 0 h 615950"/>
              <a:gd name="connsiteX4" fmla="*/ 31750 w 514350"/>
              <a:gd name="connsiteY4" fmla="*/ 0 h 615950"/>
              <a:gd name="connsiteX0" fmla="*/ 0 w 514350"/>
              <a:gd name="connsiteY0" fmla="*/ 0 h 622300"/>
              <a:gd name="connsiteX1" fmla="*/ 0 w 514350"/>
              <a:gd name="connsiteY1" fmla="*/ 615950 h 622300"/>
              <a:gd name="connsiteX2" fmla="*/ 514350 w 514350"/>
              <a:gd name="connsiteY2" fmla="*/ 622300 h 622300"/>
              <a:gd name="connsiteX3" fmla="*/ 495300 w 514350"/>
              <a:gd name="connsiteY3" fmla="*/ 6350 h 622300"/>
              <a:gd name="connsiteX4" fmla="*/ 0 w 514350"/>
              <a:gd name="connsiteY4" fmla="*/ 0 h 622300"/>
              <a:gd name="connsiteX0" fmla="*/ 0 w 514350"/>
              <a:gd name="connsiteY0" fmla="*/ 0 h 622300"/>
              <a:gd name="connsiteX1" fmla="*/ 0 w 514350"/>
              <a:gd name="connsiteY1" fmla="*/ 615950 h 622300"/>
              <a:gd name="connsiteX2" fmla="*/ 514350 w 514350"/>
              <a:gd name="connsiteY2" fmla="*/ 622300 h 622300"/>
              <a:gd name="connsiteX3" fmla="*/ 482600 w 514350"/>
              <a:gd name="connsiteY3" fmla="*/ 6350 h 622300"/>
              <a:gd name="connsiteX4" fmla="*/ 0 w 514350"/>
              <a:gd name="connsiteY4" fmla="*/ 0 h 622300"/>
              <a:gd name="connsiteX0" fmla="*/ 6350 w 514350"/>
              <a:gd name="connsiteY0" fmla="*/ 0 h 615950"/>
              <a:gd name="connsiteX1" fmla="*/ 0 w 514350"/>
              <a:gd name="connsiteY1" fmla="*/ 609600 h 615950"/>
              <a:gd name="connsiteX2" fmla="*/ 514350 w 514350"/>
              <a:gd name="connsiteY2" fmla="*/ 615950 h 615950"/>
              <a:gd name="connsiteX3" fmla="*/ 482600 w 514350"/>
              <a:gd name="connsiteY3" fmla="*/ 0 h 615950"/>
              <a:gd name="connsiteX4" fmla="*/ 6350 w 514350"/>
              <a:gd name="connsiteY4" fmla="*/ 0 h 61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350" h="615950">
                <a:moveTo>
                  <a:pt x="6350" y="0"/>
                </a:moveTo>
                <a:cubicBezTo>
                  <a:pt x="4233" y="203200"/>
                  <a:pt x="2117" y="406400"/>
                  <a:pt x="0" y="609600"/>
                </a:cubicBezTo>
                <a:lnTo>
                  <a:pt x="514350" y="615950"/>
                </a:lnTo>
                <a:cubicBezTo>
                  <a:pt x="512233" y="408517"/>
                  <a:pt x="484717" y="207433"/>
                  <a:pt x="482600" y="0"/>
                </a:cubicBezTo>
                <a:lnTo>
                  <a:pt x="6350" y="0"/>
                </a:lnTo>
                <a:close/>
              </a:path>
            </a:pathLst>
          </a:custGeom>
          <a:noFill/>
          <a:ln w="19050">
            <a:solidFill>
              <a:srgbClr val="0070C0">
                <a:alpha val="50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210" tIns="30605" rIns="61210" bIns="306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12099"/>
            <a:r>
              <a:rPr lang="zh-TW" altLang="en-US" sz="803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機車停車</a:t>
            </a:r>
          </a:p>
        </p:txBody>
      </p:sp>
      <p:sp>
        <p:nvSpPr>
          <p:cNvPr id="3" name="手繪多邊形 2"/>
          <p:cNvSpPr/>
          <p:nvPr/>
        </p:nvSpPr>
        <p:spPr>
          <a:xfrm>
            <a:off x="2486658" y="3647296"/>
            <a:ext cx="3832003" cy="1045671"/>
          </a:xfrm>
          <a:custGeom>
            <a:avLst/>
            <a:gdLst>
              <a:gd name="connsiteX0" fmla="*/ 0 w 5724525"/>
              <a:gd name="connsiteY0" fmla="*/ 0 h 1562100"/>
              <a:gd name="connsiteX1" fmla="*/ 123825 w 5724525"/>
              <a:gd name="connsiteY1" fmla="*/ 1562100 h 1562100"/>
              <a:gd name="connsiteX2" fmla="*/ 5724525 w 5724525"/>
              <a:gd name="connsiteY2" fmla="*/ 1543050 h 1562100"/>
              <a:gd name="connsiteX3" fmla="*/ 4362450 w 5724525"/>
              <a:gd name="connsiteY3" fmla="*/ 76200 h 1562100"/>
              <a:gd name="connsiteX4" fmla="*/ 104775 w 5724525"/>
              <a:gd name="connsiteY4" fmla="*/ 19050 h 1562100"/>
              <a:gd name="connsiteX0" fmla="*/ 0 w 5724525"/>
              <a:gd name="connsiteY0" fmla="*/ 0 h 1562100"/>
              <a:gd name="connsiteX1" fmla="*/ 123825 w 5724525"/>
              <a:gd name="connsiteY1" fmla="*/ 1562100 h 1562100"/>
              <a:gd name="connsiteX2" fmla="*/ 5724525 w 5724525"/>
              <a:gd name="connsiteY2" fmla="*/ 1543050 h 1562100"/>
              <a:gd name="connsiteX3" fmla="*/ 4362450 w 5724525"/>
              <a:gd name="connsiteY3" fmla="*/ 76200 h 1562100"/>
              <a:gd name="connsiteX4" fmla="*/ 104775 w 5724525"/>
              <a:gd name="connsiteY4" fmla="*/ 19050 h 1562100"/>
              <a:gd name="connsiteX5" fmla="*/ 0 w 5724525"/>
              <a:gd name="connsiteY5" fmla="*/ 0 h 1562100"/>
              <a:gd name="connsiteX0" fmla="*/ 0 w 5724525"/>
              <a:gd name="connsiteY0" fmla="*/ 0 h 1562100"/>
              <a:gd name="connsiteX1" fmla="*/ 123825 w 5724525"/>
              <a:gd name="connsiteY1" fmla="*/ 1562100 h 1562100"/>
              <a:gd name="connsiteX2" fmla="*/ 5724525 w 5724525"/>
              <a:gd name="connsiteY2" fmla="*/ 1543050 h 1562100"/>
              <a:gd name="connsiteX3" fmla="*/ 4362450 w 5724525"/>
              <a:gd name="connsiteY3" fmla="*/ 76200 h 1562100"/>
              <a:gd name="connsiteX4" fmla="*/ 0 w 5724525"/>
              <a:gd name="connsiteY4" fmla="*/ 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4525" h="1562100">
                <a:moveTo>
                  <a:pt x="0" y="0"/>
                </a:moveTo>
                <a:lnTo>
                  <a:pt x="123825" y="1562100"/>
                </a:lnTo>
                <a:lnTo>
                  <a:pt x="5724525" y="1543050"/>
                </a:lnTo>
                <a:lnTo>
                  <a:pt x="4362450" y="76200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70C0">
                <a:alpha val="50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2099"/>
            <a:r>
              <a:rPr lang="zh-TW" altLang="en-US" sz="803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小客車停車區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2067905" y="3093787"/>
            <a:ext cx="369122" cy="2884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TW"/>
            </a:defPPr>
            <a:lvl1pPr algn="ctr">
              <a:defRPr sz="2600" b="1">
                <a:solidFill>
                  <a:srgbClr val="EF214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612099"/>
            <a:r>
              <a:rPr lang="en-US" altLang="zh-TW" sz="1874" dirty="0">
                <a:solidFill>
                  <a:prstClr val="white"/>
                </a:solidFill>
                <a:effectLst>
                  <a:outerShdw blurRad="38100" dist="38100" dir="2700000" algn="tl">
                    <a:prstClr val="black">
                      <a:alpha val="86000"/>
                    </a:prstClr>
                  </a:outerShdw>
                </a:effectLst>
                <a:ea typeface="新細明體" panose="02020500000000000000" pitchFamily="18" charset="-120"/>
              </a:rPr>
              <a:t>A</a:t>
            </a:r>
            <a:endParaRPr lang="zh-TW" altLang="en-US" sz="1874" dirty="0">
              <a:solidFill>
                <a:prstClr val="white"/>
              </a:solidFill>
              <a:effectLst>
                <a:outerShdw blurRad="38100" dist="38100" dir="2700000" algn="tl">
                  <a:prstClr val="black">
                    <a:alpha val="86000"/>
                  </a:prstClr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113100" y="3219433"/>
            <a:ext cx="369122" cy="2884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TW"/>
            </a:defPPr>
            <a:lvl1pPr algn="ctr"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86000"/>
                    </a:scheme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 defTabSz="612099"/>
            <a:r>
              <a:rPr lang="en-US" altLang="zh-TW" sz="1874" dirty="0">
                <a:solidFill>
                  <a:prstClr val="white"/>
                </a:solidFill>
                <a:effectLst>
                  <a:outerShdw blurRad="38100" dist="38100" dir="2700000" algn="tl">
                    <a:prstClr val="black">
                      <a:alpha val="86000"/>
                    </a:prstClr>
                  </a:outerShdw>
                </a:effectLst>
                <a:ea typeface="新細明體" panose="02020500000000000000" pitchFamily="18" charset="-120"/>
              </a:rPr>
              <a:t>B</a:t>
            </a:r>
            <a:endParaRPr lang="zh-TW" altLang="en-US" sz="1874" dirty="0">
              <a:solidFill>
                <a:prstClr val="white"/>
              </a:solidFill>
              <a:effectLst>
                <a:outerShdw blurRad="38100" dist="38100" dir="2700000" algn="tl">
                  <a:prstClr val="black">
                    <a:alpha val="86000"/>
                  </a:prstClr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46179" y="2233069"/>
            <a:ext cx="369122" cy="2884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TW"/>
            </a:defPPr>
            <a:lvl1pPr algn="ctr"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86000"/>
                    </a:scheme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 defTabSz="612099"/>
            <a:r>
              <a:rPr lang="en-US" altLang="zh-TW" sz="1874" dirty="0">
                <a:solidFill>
                  <a:prstClr val="white"/>
                </a:solidFill>
                <a:effectLst>
                  <a:outerShdw blurRad="38100" dist="38100" dir="2700000" algn="tl">
                    <a:prstClr val="black">
                      <a:alpha val="86000"/>
                    </a:prstClr>
                  </a:outerShdw>
                </a:effectLst>
                <a:ea typeface="新細明體" panose="02020500000000000000" pitchFamily="18" charset="-120"/>
              </a:rPr>
              <a:t>C</a:t>
            </a:r>
            <a:endParaRPr lang="zh-TW" altLang="en-US" sz="1874" dirty="0">
              <a:solidFill>
                <a:prstClr val="white"/>
              </a:solidFill>
              <a:effectLst>
                <a:outerShdw blurRad="38100" dist="38100" dir="2700000" algn="tl">
                  <a:prstClr val="black">
                    <a:alpha val="86000"/>
                  </a:prstClr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320558" y="2758112"/>
            <a:ext cx="369122" cy="2884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TW"/>
            </a:defPPr>
            <a:lvl1pPr algn="ctr"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86000"/>
                    </a:scheme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 defTabSz="612099"/>
            <a:r>
              <a:rPr lang="en-US" altLang="zh-TW" sz="1874" dirty="0">
                <a:solidFill>
                  <a:prstClr val="white"/>
                </a:solidFill>
                <a:effectLst>
                  <a:outerShdw blurRad="38100" dist="38100" dir="2700000" algn="tl">
                    <a:prstClr val="black">
                      <a:alpha val="86000"/>
                    </a:prstClr>
                  </a:outerShdw>
                </a:effectLst>
                <a:ea typeface="新細明體" panose="02020500000000000000" pitchFamily="18" charset="-120"/>
              </a:rPr>
              <a:t>D</a:t>
            </a:r>
            <a:endParaRPr lang="zh-TW" altLang="en-US" sz="1874" dirty="0">
              <a:solidFill>
                <a:prstClr val="white"/>
              </a:solidFill>
              <a:effectLst>
                <a:outerShdw blurRad="38100" dist="38100" dir="2700000" algn="tl">
                  <a:prstClr val="black">
                    <a:alpha val="86000"/>
                  </a:prstClr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814196" y="4201829"/>
            <a:ext cx="369122" cy="2884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TW"/>
            </a:defPPr>
            <a:lvl1pPr algn="ctr"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86000"/>
                    </a:scheme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 defTabSz="612099"/>
            <a:r>
              <a:rPr lang="en-US" altLang="zh-TW" sz="1874" dirty="0">
                <a:solidFill>
                  <a:prstClr val="white"/>
                </a:solidFill>
                <a:effectLst>
                  <a:outerShdw blurRad="38100" dist="38100" dir="2700000" algn="tl">
                    <a:prstClr val="black">
                      <a:alpha val="86000"/>
                    </a:prstClr>
                  </a:outerShdw>
                </a:effectLst>
                <a:ea typeface="新細明體" panose="02020500000000000000" pitchFamily="18" charset="-120"/>
              </a:rPr>
              <a:t>E</a:t>
            </a:r>
            <a:endParaRPr lang="zh-TW" altLang="en-US" sz="1874" dirty="0">
              <a:solidFill>
                <a:prstClr val="white"/>
              </a:solidFill>
              <a:effectLst>
                <a:outerShdw blurRad="38100" dist="38100" dir="2700000" algn="tl">
                  <a:prstClr val="black">
                    <a:alpha val="86000"/>
                  </a:prstClr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83006" y="846693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2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整體計畫範圍</a:t>
            </a:r>
          </a:p>
        </p:txBody>
      </p:sp>
    </p:spTree>
    <p:extLst>
      <p:ext uri="{BB962C8B-B14F-4D97-AF65-F5344CB8AC3E}">
        <p14:creationId xmlns:p14="http://schemas.microsoft.com/office/powerpoint/2010/main" val="826367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41847BB9-B7F5-4D15-A4D7-BA4DBB468A90}"/>
              </a:ext>
            </a:extLst>
          </p:cNvPr>
          <p:cNvSpPr/>
          <p:nvPr/>
        </p:nvSpPr>
        <p:spPr>
          <a:xfrm>
            <a:off x="120229" y="1332508"/>
            <a:ext cx="5208323" cy="394342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D549980-BAA0-4204-89E5-ADEFD0AB5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</a:t>
            </a:r>
            <a:r>
              <a:rPr lang="zh-TW" altLang="en-US" dirty="0"/>
              <a:t>區</a:t>
            </a:r>
          </a:p>
        </p:txBody>
      </p:sp>
      <p:graphicFrame>
        <p:nvGraphicFramePr>
          <p:cNvPr id="5" name="內容版面配置區 4">
            <a:extLst>
              <a:ext uri="{FF2B5EF4-FFF2-40B4-BE49-F238E27FC236}">
                <a16:creationId xmlns:a16="http://schemas.microsoft.com/office/drawing/2014/main" id="{9FF54F67-71E4-431C-B1F1-1E6E771D95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5403430"/>
              </p:ext>
            </p:extLst>
          </p:nvPr>
        </p:nvGraphicFramePr>
        <p:xfrm>
          <a:off x="248612" y="-30718"/>
          <a:ext cx="4824809" cy="3753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834AE62-024A-4E44-9FC7-267483932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798F-04DA-48E2-8EAB-0CD1ED62660F}" type="slidenum">
              <a:rPr lang="zh-TW" altLang="en-US" smtClean="0"/>
              <a:pPr/>
              <a:t>11</a:t>
            </a:fld>
            <a:endParaRPr lang="zh-TW" altLang="en-US"/>
          </a:p>
        </p:txBody>
      </p:sp>
      <p:pic>
        <p:nvPicPr>
          <p:cNvPr id="6" name="圖片 5" descr="D:\執行計畫\S1808鐵砧山OT案\04現地踏勘資料\180418現地踏勘\DSC_0528.JPG">
            <a:extLst>
              <a:ext uri="{FF2B5EF4-FFF2-40B4-BE49-F238E27FC236}">
                <a16:creationId xmlns:a16="http://schemas.microsoft.com/office/drawing/2014/main" id="{ADA2071A-E135-4B05-9C7A-73D8356F4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374" y="2205486"/>
            <a:ext cx="4863130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圖片 16" descr="一張含有 個人, 床 的圖片&#10;&#10;描述是以非常高的可信度產生">
            <a:extLst>
              <a:ext uri="{FF2B5EF4-FFF2-40B4-BE49-F238E27FC236}">
                <a16:creationId xmlns:a16="http://schemas.microsoft.com/office/drawing/2014/main" id="{869C1C12-79A6-40EE-9747-2BA8FD1774A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5977" y="845465"/>
            <a:ext cx="931192" cy="1242150"/>
          </a:xfrm>
          <a:prstGeom prst="rect">
            <a:avLst/>
          </a:prstGeom>
        </p:spPr>
      </p:pic>
      <p:pic>
        <p:nvPicPr>
          <p:cNvPr id="18" name="圖片 17" descr="一張含有 草, 室外, 風箏, 個人 的圖片&#10;&#10;描述是以非常高的可信度產生">
            <a:extLst>
              <a:ext uri="{FF2B5EF4-FFF2-40B4-BE49-F238E27FC236}">
                <a16:creationId xmlns:a16="http://schemas.microsoft.com/office/drawing/2014/main" id="{F9EC7236-3DE4-44B6-B087-1FBCF456E68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336" y="853146"/>
            <a:ext cx="1679450" cy="1259019"/>
          </a:xfrm>
          <a:prstGeom prst="rect">
            <a:avLst/>
          </a:prstGeom>
        </p:spPr>
      </p:pic>
      <p:pic>
        <p:nvPicPr>
          <p:cNvPr id="19" name="圖片 18" descr="一張含有 室外物品, 帳篷, 樹, 室外 的圖片&#10;&#10;描述是以非常高的可信度產生">
            <a:extLst>
              <a:ext uri="{FF2B5EF4-FFF2-40B4-BE49-F238E27FC236}">
                <a16:creationId xmlns:a16="http://schemas.microsoft.com/office/drawing/2014/main" id="{C568B19E-CD50-43C2-89F1-5443F0ACD13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719" y="2205486"/>
            <a:ext cx="1539999" cy="2054258"/>
          </a:xfrm>
          <a:prstGeom prst="rect">
            <a:avLst/>
          </a:prstGeom>
        </p:spPr>
      </p:pic>
      <p:pic>
        <p:nvPicPr>
          <p:cNvPr id="20" name="圖片 19" descr="一張含有 草, 樹, 室外, 帳篷 的圖片&#10;&#10;描述是以非常高的可信度產生">
            <a:extLst>
              <a:ext uri="{FF2B5EF4-FFF2-40B4-BE49-F238E27FC236}">
                <a16:creationId xmlns:a16="http://schemas.microsoft.com/office/drawing/2014/main" id="{C394A5DF-6F57-433F-853E-163A355234A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539" y="4360150"/>
            <a:ext cx="1776413" cy="133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25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353E1E66-D2E2-4415-AFFE-514C22738E5D}"/>
              </a:ext>
            </a:extLst>
          </p:cNvPr>
          <p:cNvSpPr/>
          <p:nvPr/>
        </p:nvSpPr>
        <p:spPr>
          <a:xfrm>
            <a:off x="120229" y="879645"/>
            <a:ext cx="7880888" cy="2534403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D549980-BAA0-4204-89E5-ADEFD0AB5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</a:t>
            </a:r>
            <a:r>
              <a:rPr lang="zh-TW" altLang="en-US" dirty="0"/>
              <a:t>區</a:t>
            </a:r>
          </a:p>
        </p:txBody>
      </p:sp>
      <p:graphicFrame>
        <p:nvGraphicFramePr>
          <p:cNvPr id="5" name="內容版面配置區 4">
            <a:extLst>
              <a:ext uri="{FF2B5EF4-FFF2-40B4-BE49-F238E27FC236}">
                <a16:creationId xmlns:a16="http://schemas.microsoft.com/office/drawing/2014/main" id="{9FF54F67-71E4-431C-B1F1-1E6E771D95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6606895"/>
              </p:ext>
            </p:extLst>
          </p:nvPr>
        </p:nvGraphicFramePr>
        <p:xfrm>
          <a:off x="223980" y="879645"/>
          <a:ext cx="3856689" cy="2194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834AE62-024A-4E44-9FC7-267483932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798F-04DA-48E2-8EAB-0CD1ED62660F}" type="slidenum">
              <a:rPr lang="zh-TW" altLang="en-US" smtClean="0"/>
              <a:pPr/>
              <a:t>12</a:t>
            </a:fld>
            <a:endParaRPr lang="zh-TW" altLang="en-US"/>
          </a:p>
        </p:txBody>
      </p:sp>
      <p:pic>
        <p:nvPicPr>
          <p:cNvPr id="8" name="圖片 7" descr="一張含有 草, 樹, 室外, 天空 的圖片&#10;&#10;描述是以非常高的可信度產生">
            <a:extLst>
              <a:ext uri="{FF2B5EF4-FFF2-40B4-BE49-F238E27FC236}">
                <a16:creationId xmlns:a16="http://schemas.microsoft.com/office/drawing/2014/main" id="{6662FE10-0C36-44F2-AF60-185BEEC3CCC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562" y="879644"/>
            <a:ext cx="3380729" cy="2534403"/>
          </a:xfrm>
          <a:prstGeom prst="rect">
            <a:avLst/>
          </a:prstGeom>
        </p:spPr>
      </p:pic>
      <p:pic>
        <p:nvPicPr>
          <p:cNvPr id="14" name="1D84C343-CBE4-4C73-BE54-A0F1186A9109" descr="cid:1D84C343-CBE4-4C73-BE54-A0F1186A9109">
            <a:extLst>
              <a:ext uri="{FF2B5EF4-FFF2-40B4-BE49-F238E27FC236}">
                <a16:creationId xmlns:a16="http://schemas.microsoft.com/office/drawing/2014/main" id="{295ABF3C-62B3-470B-98CE-6F7890EE2A62}"/>
              </a:ext>
            </a:extLst>
          </p:cNvPr>
          <p:cNvPicPr/>
          <p:nvPr/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229" y="3383288"/>
            <a:ext cx="2120814" cy="2436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E150A6BF-818F-4D6C-8C38-9AF487A0928F" descr="cid:E150A6BF-818F-4D6C-8C38-9AF487A0928F">
            <a:extLst>
              <a:ext uri="{FF2B5EF4-FFF2-40B4-BE49-F238E27FC236}">
                <a16:creationId xmlns:a16="http://schemas.microsoft.com/office/drawing/2014/main" id="{2DB8A189-F9D2-48DB-AF7A-741F26DA0997}"/>
              </a:ext>
            </a:extLst>
          </p:cNvPr>
          <p:cNvPicPr/>
          <p:nvPr/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1585" y="3422148"/>
            <a:ext cx="2843808" cy="237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圖片 10" descr="一張含有 樹, 草, 室外, 天空 的圖片&#10;&#10;描述是以非常高的可信度產生">
            <a:extLst>
              <a:ext uri="{FF2B5EF4-FFF2-40B4-BE49-F238E27FC236}">
                <a16:creationId xmlns:a16="http://schemas.microsoft.com/office/drawing/2014/main" id="{6FC66DD3-E327-4E75-81F8-F4BD6D5D714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7071" y="3426653"/>
            <a:ext cx="3019636" cy="237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86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646E672-FDD8-4E22-B89C-A4738AAB6762}"/>
              </a:ext>
            </a:extLst>
          </p:cNvPr>
          <p:cNvSpPr/>
          <p:nvPr/>
        </p:nvSpPr>
        <p:spPr>
          <a:xfrm>
            <a:off x="120229" y="879645"/>
            <a:ext cx="7880888" cy="2534403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D549980-BAA0-4204-89E5-ADEFD0AB5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</a:t>
            </a:r>
            <a:r>
              <a:rPr lang="zh-TW" altLang="en-US" dirty="0"/>
              <a:t>區、</a:t>
            </a:r>
            <a:r>
              <a:rPr lang="en-US" altLang="zh-TW" dirty="0"/>
              <a:t>D</a:t>
            </a:r>
            <a:r>
              <a:rPr lang="zh-TW" altLang="en-US" dirty="0"/>
              <a:t>區、</a:t>
            </a:r>
            <a:r>
              <a:rPr lang="en-US" altLang="zh-TW" dirty="0"/>
              <a:t>E</a:t>
            </a:r>
            <a:r>
              <a:rPr lang="zh-TW" altLang="en-US" dirty="0"/>
              <a:t>區</a:t>
            </a:r>
          </a:p>
        </p:txBody>
      </p:sp>
      <p:graphicFrame>
        <p:nvGraphicFramePr>
          <p:cNvPr id="5" name="內容版面配置區 4">
            <a:extLst>
              <a:ext uri="{FF2B5EF4-FFF2-40B4-BE49-F238E27FC236}">
                <a16:creationId xmlns:a16="http://schemas.microsoft.com/office/drawing/2014/main" id="{9FF54F67-71E4-431C-B1F1-1E6E771D95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7909820"/>
              </p:ext>
            </p:extLst>
          </p:nvPr>
        </p:nvGraphicFramePr>
        <p:xfrm>
          <a:off x="343783" y="325144"/>
          <a:ext cx="7129065" cy="3384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834AE62-024A-4E44-9FC7-267483932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798F-04DA-48E2-8EAB-0CD1ED62660F}" type="slidenum">
              <a:rPr lang="zh-TW" altLang="en-US" smtClean="0"/>
              <a:pPr/>
              <a:t>13</a:t>
            </a:fld>
            <a:endParaRPr lang="zh-TW" altLang="en-US"/>
          </a:p>
        </p:txBody>
      </p:sp>
      <p:pic>
        <p:nvPicPr>
          <p:cNvPr id="9" name="圖片 8" descr="一張含有 草, 室外, 樹, 天空 的圖片&#10;&#10;描述是以非常高的可信度產生">
            <a:extLst>
              <a:ext uri="{FF2B5EF4-FFF2-40B4-BE49-F238E27FC236}">
                <a16:creationId xmlns:a16="http://schemas.microsoft.com/office/drawing/2014/main" id="{932A3B78-14FB-4ACC-B113-65448DBE9A3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39" y="3406617"/>
            <a:ext cx="4505605" cy="2534403"/>
          </a:xfrm>
          <a:prstGeom prst="rect">
            <a:avLst/>
          </a:prstGeom>
        </p:spPr>
      </p:pic>
      <p:pic>
        <p:nvPicPr>
          <p:cNvPr id="11" name="圖片 10" descr="一張含有 樹, 室外, 露營者, 草 的圖片&#10;&#10;描述是以非常高的可信度產生">
            <a:extLst>
              <a:ext uri="{FF2B5EF4-FFF2-40B4-BE49-F238E27FC236}">
                <a16:creationId xmlns:a16="http://schemas.microsoft.com/office/drawing/2014/main" id="{A1D40260-6F30-4EAF-A054-9B0463E5F30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244" y="3414047"/>
            <a:ext cx="3161706" cy="1827707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569DB37B-4FA8-41E7-ABFB-0E5A478BD465}"/>
              </a:ext>
            </a:extLst>
          </p:cNvPr>
          <p:cNvSpPr txBox="1"/>
          <p:nvPr/>
        </p:nvSpPr>
        <p:spPr>
          <a:xfrm>
            <a:off x="6180490" y="5196435"/>
            <a:ext cx="1904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</a:t>
            </a:r>
            <a:r>
              <a:rPr lang="en-US" altLang="zh-TW" sz="16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Vario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8033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2400" dirty="0">
                <a:solidFill>
                  <a:schemeClr val="tx1"/>
                </a:solidFill>
              </a:rPr>
              <a:t>參、預計進度說明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F798F-04DA-48E2-8EAB-0CD1ED62660F}" type="slidenum">
              <a:rPr kumimoji="0" lang="zh-TW" altLang="en-US" sz="1071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TW" altLang="en-US" sz="10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500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CC3AD5E-2D60-4389-9497-8E2D28401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7" name="內容版面配置區 6">
            <a:extLst>
              <a:ext uri="{FF2B5EF4-FFF2-40B4-BE49-F238E27FC236}">
                <a16:creationId xmlns:a16="http://schemas.microsoft.com/office/drawing/2014/main" id="{4F25F966-99C9-461D-BD4E-E75595CD69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4350849"/>
              </p:ext>
            </p:extLst>
          </p:nvPr>
        </p:nvGraphicFramePr>
        <p:xfrm>
          <a:off x="439590" y="1116484"/>
          <a:ext cx="734536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681">
                  <a:extLst>
                    <a:ext uri="{9D8B030D-6E8A-4147-A177-3AD203B41FA5}">
                      <a16:colId xmlns:a16="http://schemas.microsoft.com/office/drawing/2014/main" val="178388739"/>
                    </a:ext>
                  </a:extLst>
                </a:gridCol>
                <a:gridCol w="3672681">
                  <a:extLst>
                    <a:ext uri="{9D8B030D-6E8A-4147-A177-3AD203B41FA5}">
                      <a16:colId xmlns:a16="http://schemas.microsoft.com/office/drawing/2014/main" val="15402157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工作階段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預定期程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326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可行性評估階段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107.06-107.09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9766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先期規劃階段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107.09-107.10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379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招商階段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107.10~108.03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061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甄審、議約及簽約階段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108.03~108.04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031715"/>
                  </a:ext>
                </a:extLst>
              </a:tr>
            </a:tbl>
          </a:graphicData>
        </a:graphic>
      </p:graphicFrame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95603AB-956D-47A7-A001-8F65164BC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798F-04DA-48E2-8EAB-0CD1ED62660F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487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敬請指教</a:t>
            </a:r>
          </a:p>
        </p:txBody>
      </p:sp>
    </p:spTree>
    <p:extLst>
      <p:ext uri="{BB962C8B-B14F-4D97-AF65-F5344CB8AC3E}">
        <p14:creationId xmlns:p14="http://schemas.microsoft.com/office/powerpoint/2010/main" val="342487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500" dirty="0"/>
              <a:t>公聽會流程</a:t>
            </a:r>
          </a:p>
        </p:txBody>
      </p:sp>
      <p:sp>
        <p:nvSpPr>
          <p:cNvPr id="3" name="副標題 2"/>
          <p:cNvSpPr>
            <a:spLocks noGrp="1"/>
          </p:cNvSpPr>
          <p:nvPr>
            <p:ph idx="1"/>
          </p:nvPr>
        </p:nvSpPr>
        <p:spPr>
          <a:xfrm>
            <a:off x="408067" y="1116484"/>
            <a:ext cx="7345204" cy="108012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zh-TW" altLang="en-US" sz="2678" b="0" dirty="0"/>
              <a:t>主辦單位：臺中市政府、臺中市政府觀光旅遊局</a:t>
            </a:r>
            <a:endParaRPr lang="en-US" altLang="zh-TW" sz="2678" b="0" dirty="0"/>
          </a:p>
          <a:p>
            <a:pPr marL="0" indent="0">
              <a:buNone/>
            </a:pPr>
            <a:r>
              <a:rPr lang="zh-TW" altLang="en-US" sz="2678" b="0" dirty="0"/>
              <a:t>舉辦時間：中華民國</a:t>
            </a:r>
            <a:r>
              <a:rPr lang="en-US" altLang="zh-TW" sz="2678" b="0" dirty="0"/>
              <a:t>107</a:t>
            </a:r>
            <a:r>
              <a:rPr lang="zh-TW" altLang="en-US" sz="2678" b="0" dirty="0"/>
              <a:t>年</a:t>
            </a:r>
            <a:r>
              <a:rPr lang="en-US" altLang="zh-TW" sz="2678" b="0" dirty="0"/>
              <a:t>8</a:t>
            </a:r>
            <a:r>
              <a:rPr lang="zh-TW" altLang="en-US" sz="2678" b="0" dirty="0"/>
              <a:t>月</a:t>
            </a:r>
            <a:r>
              <a:rPr lang="en-US" altLang="zh-TW" sz="2678" b="0" dirty="0"/>
              <a:t>15</a:t>
            </a:r>
            <a:r>
              <a:rPr lang="zh-TW" altLang="en-US" sz="2678" b="0" dirty="0"/>
              <a:t>日</a:t>
            </a:r>
            <a:r>
              <a:rPr lang="en-US" altLang="zh-TW" sz="2678" b="0" dirty="0"/>
              <a:t>(</a:t>
            </a:r>
            <a:r>
              <a:rPr lang="zh-TW" altLang="en-US" sz="2678" b="0" dirty="0"/>
              <a:t>三</a:t>
            </a:r>
            <a:r>
              <a:rPr lang="en-US" altLang="zh-TW" sz="2678" b="0" dirty="0"/>
              <a:t>)</a:t>
            </a:r>
          </a:p>
          <a:p>
            <a:pPr marL="0" indent="0">
              <a:buNone/>
            </a:pPr>
            <a:r>
              <a:rPr lang="zh-TW" altLang="en-US" sz="2678" b="0" dirty="0"/>
              <a:t>舉辦地點：鐵砧山遊客服務中心</a:t>
            </a:r>
            <a:endParaRPr lang="en-US" altLang="zh-TW" sz="2678" b="0" dirty="0"/>
          </a:p>
          <a:p>
            <a:pPr marL="0" indent="0">
              <a:buNone/>
            </a:pPr>
            <a:r>
              <a:rPr lang="zh-TW" altLang="en-US" sz="2678" b="0" dirty="0"/>
              <a:t>協辦單位：建業法律事務所</a:t>
            </a:r>
            <a:endParaRPr lang="en-US" altLang="zh-TW" sz="2678" b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798F-04DA-48E2-8EAB-0CD1ED62660F}" type="slidenum">
              <a:rPr lang="zh-TW" altLang="en-US" smtClean="0"/>
              <a:pPr/>
              <a:t>2</a:t>
            </a:fld>
            <a:endParaRPr lang="zh-TW" altLang="en-US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ED35AD76-B406-4CFE-B170-BB952F9411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346945"/>
              </p:ext>
            </p:extLst>
          </p:nvPr>
        </p:nvGraphicFramePr>
        <p:xfrm>
          <a:off x="655913" y="2556644"/>
          <a:ext cx="5440892" cy="256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0446">
                  <a:extLst>
                    <a:ext uri="{9D8B030D-6E8A-4147-A177-3AD203B41FA5}">
                      <a16:colId xmlns:a16="http://schemas.microsoft.com/office/drawing/2014/main" val="4150265268"/>
                    </a:ext>
                  </a:extLst>
                </a:gridCol>
                <a:gridCol w="2720446">
                  <a:extLst>
                    <a:ext uri="{9D8B030D-6E8A-4147-A177-3AD203B41FA5}">
                      <a16:colId xmlns:a16="http://schemas.microsoft.com/office/drawing/2014/main" val="16938312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816067" rtl="0" eaLnBrk="1" latinLnBrk="0" hangingPunct="1"/>
                      <a:r>
                        <a:rPr lang="zh-TW" altLang="en-US" sz="1607" b="1" kern="1200" dirty="0">
                          <a:solidFill>
                            <a:schemeClr val="lt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流程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626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15:00~15:15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來賓</a:t>
                      </a:r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報到</a:t>
                      </a:r>
                      <a:r>
                        <a:rPr lang="en-US" altLang="zh-TW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登記發言順序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045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15:15~15:20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與會人員介紹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111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15:20~15:25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主席致詞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4556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135890" algn="ctr" defTabSz="81606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:2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~1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:4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endParaRPr lang="zh-TW" altLang="en-US" sz="1800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簡報說明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07086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135890" algn="ctr" defTabSz="81606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:4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~1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: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endParaRPr lang="zh-TW" altLang="en-US" sz="1800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意見交流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840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76835" algn="ctr" defTabSz="81606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: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5~16: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endParaRPr lang="zh-TW" altLang="en-US" sz="1800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主席結論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686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4235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662C13-7336-4380-A5A8-B546D19DC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公聽會舉辦目的</a:t>
            </a:r>
          </a:p>
        </p:txBody>
      </p:sp>
      <p:graphicFrame>
        <p:nvGraphicFramePr>
          <p:cNvPr id="5" name="內容版面配置區 4">
            <a:extLst>
              <a:ext uri="{FF2B5EF4-FFF2-40B4-BE49-F238E27FC236}">
                <a16:creationId xmlns:a16="http://schemas.microsoft.com/office/drawing/2014/main" id="{A5343A66-D9A0-49CF-8967-DA6E38ECE7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6547660"/>
              </p:ext>
            </p:extLst>
          </p:nvPr>
        </p:nvGraphicFramePr>
        <p:xfrm>
          <a:off x="263525" y="1044575"/>
          <a:ext cx="6913563" cy="4248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7A30473-15EA-4BBE-98DD-F45BF0115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798F-04DA-48E2-8EAB-0CD1ED62660F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8628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662C13-7336-4380-A5A8-B546D19DC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目前進度說明</a:t>
            </a: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9475B57B-615A-4ED4-8E07-ACB5A780D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zh-TW" altLang="en-US" sz="24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7A30473-15EA-4BBE-98DD-F45BF0115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F798F-04DA-48E2-8EAB-0CD1ED62660F}" type="slidenum">
              <a:rPr kumimoji="0" lang="zh-TW" altLang="en-US" sz="1071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071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graphicFrame>
        <p:nvGraphicFramePr>
          <p:cNvPr id="9" name="資料庫圖表 8">
            <a:extLst>
              <a:ext uri="{FF2B5EF4-FFF2-40B4-BE49-F238E27FC236}">
                <a16:creationId xmlns:a16="http://schemas.microsoft.com/office/drawing/2014/main" id="{9E57B6EB-3B5D-4673-BA51-B21C983B18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774300"/>
              </p:ext>
            </p:extLst>
          </p:nvPr>
        </p:nvGraphicFramePr>
        <p:xfrm>
          <a:off x="696293" y="806359"/>
          <a:ext cx="6864706" cy="4628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C232A83A-D8AB-4EC6-8540-96D2290E4FA3}"/>
              </a:ext>
            </a:extLst>
          </p:cNvPr>
          <p:cNvSpPr/>
          <p:nvPr/>
        </p:nvSpPr>
        <p:spPr>
          <a:xfrm>
            <a:off x="2352477" y="1836564"/>
            <a:ext cx="936104" cy="26642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7689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662C13-7336-4380-A5A8-B546D19DC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簡報大綱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7A30473-15EA-4BBE-98DD-F45BF0115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798F-04DA-48E2-8EAB-0CD1ED62660F}" type="slidenum">
              <a:rPr lang="zh-TW" altLang="en-US" smtClean="0"/>
              <a:pPr/>
              <a:t>5</a:t>
            </a:fld>
            <a:endParaRPr lang="zh-TW" altLang="en-US"/>
          </a:p>
        </p:txBody>
      </p:sp>
      <p:graphicFrame>
        <p:nvGraphicFramePr>
          <p:cNvPr id="7" name="內容版面配置區 6">
            <a:extLst>
              <a:ext uri="{FF2B5EF4-FFF2-40B4-BE49-F238E27FC236}">
                <a16:creationId xmlns:a16="http://schemas.microsoft.com/office/drawing/2014/main" id="{F77CF391-63CE-4A62-8F7E-7E501DFF81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0800648"/>
              </p:ext>
            </p:extLst>
          </p:nvPr>
        </p:nvGraphicFramePr>
        <p:xfrm>
          <a:off x="407988" y="1116013"/>
          <a:ext cx="7345362" cy="4297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0A26DA47-E9BB-4DC8-AA97-C1D43980C9C7}"/>
              </a:ext>
            </a:extLst>
          </p:cNvPr>
          <p:cNvSpPr txBox="1"/>
          <p:nvPr/>
        </p:nvSpPr>
        <p:spPr>
          <a:xfrm>
            <a:off x="624285" y="1605394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壹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235DA9D-E36D-4D80-9CB2-B81DDB19B68A}"/>
              </a:ext>
            </a:extLst>
          </p:cNvPr>
          <p:cNvSpPr txBox="1"/>
          <p:nvPr/>
        </p:nvSpPr>
        <p:spPr>
          <a:xfrm>
            <a:off x="987496" y="2910751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貳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7004E2E-6062-49FB-B2C7-7DE9CD2F036E}"/>
              </a:ext>
            </a:extLst>
          </p:cNvPr>
          <p:cNvSpPr txBox="1"/>
          <p:nvPr/>
        </p:nvSpPr>
        <p:spPr>
          <a:xfrm>
            <a:off x="663825" y="4216108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</a:t>
            </a:r>
          </a:p>
        </p:txBody>
      </p:sp>
    </p:spTree>
    <p:extLst>
      <p:ext uri="{BB962C8B-B14F-4D97-AF65-F5344CB8AC3E}">
        <p14:creationId xmlns:p14="http://schemas.microsoft.com/office/powerpoint/2010/main" val="1516720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662C13-7336-4380-A5A8-B546D19DC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壹、基地環境概述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CB2A40C-4465-4D32-AD81-3B0D42954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0673" y="1548532"/>
            <a:ext cx="1904312" cy="4008784"/>
          </a:xfrm>
        </p:spPr>
        <p:txBody>
          <a:bodyPr>
            <a:normAutofit/>
          </a:bodyPr>
          <a:lstStyle/>
          <a:p>
            <a:r>
              <a:rPr lang="zh-TW" altLang="en-US" sz="2000" b="0" dirty="0"/>
              <a:t>車站用地及緊鄰車站用地之</a:t>
            </a:r>
            <a:r>
              <a:rPr lang="en-US" altLang="zh-TW" sz="2000" b="0" dirty="0"/>
              <a:t>1/2</a:t>
            </a:r>
            <a:r>
              <a:rPr lang="zh-TW" altLang="en-US" sz="2000" b="0" dirty="0"/>
              <a:t>廣場用地（廣一）變更為「第三之一種遊憩區」，並於土地使用分區管制要點中加註可供露營相關設施使用。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7A30473-15EA-4BBE-98DD-F45BF0115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798F-04DA-48E2-8EAB-0CD1ED62660F}" type="slidenum">
              <a:rPr lang="zh-TW" altLang="en-US" smtClean="0"/>
              <a:pPr/>
              <a:t>6</a:t>
            </a:fld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BCA12DC1-D06B-4918-98C0-A56101A7D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15" y="2100489"/>
            <a:ext cx="5872270" cy="3456827"/>
          </a:xfrm>
          <a:prstGeom prst="rect">
            <a:avLst/>
          </a:prstGeom>
        </p:spPr>
      </p:pic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45D6D5F3-5D68-4EAB-B0F6-519DBE83E5EA}"/>
              </a:ext>
            </a:extLst>
          </p:cNvPr>
          <p:cNvSpPr txBox="1">
            <a:spLocks/>
          </p:cNvSpPr>
          <p:nvPr/>
        </p:nvSpPr>
        <p:spPr>
          <a:xfrm>
            <a:off x="336252" y="879529"/>
            <a:ext cx="7448699" cy="5304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06025" indent="-306025" algn="just" defTabSz="8160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56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63054" indent="-255021" algn="just" defTabSz="81606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99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020084" indent="-204017" algn="just" defTabSz="8160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42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428118" indent="-204017" algn="just" defTabSz="81606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964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836151" indent="-204017" algn="just" defTabSz="81606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785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244184" indent="-204017" algn="l" defTabSz="8160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2218" indent="-204017" algn="l" defTabSz="8160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0251" indent="-204017" algn="l" defTabSz="8160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8284" indent="-204017" algn="l" defTabSz="8160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7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b="0" dirty="0"/>
              <a:t>委託範圍包含旅遊服務中心區、廣場用地、車站用地及停車場用地，經</a:t>
            </a:r>
            <a:r>
              <a:rPr lang="en-US" altLang="zh-TW" sz="2000" b="0" dirty="0"/>
              <a:t>107</a:t>
            </a:r>
            <a:r>
              <a:rPr lang="zh-TW" altLang="en-US" sz="2000" b="0" dirty="0"/>
              <a:t>年</a:t>
            </a:r>
            <a:r>
              <a:rPr lang="en-US" altLang="zh-TW" sz="2000" b="0" dirty="0"/>
              <a:t>5</a:t>
            </a:r>
            <a:r>
              <a:rPr lang="zh-TW" altLang="en-US" sz="2000" b="0" dirty="0"/>
              <a:t>月</a:t>
            </a:r>
            <a:r>
              <a:rPr lang="en-US" altLang="zh-TW" sz="2000" b="0" dirty="0"/>
              <a:t>25</a:t>
            </a:r>
            <a:r>
              <a:rPr lang="zh-TW" altLang="en-US" sz="2000" b="0" dirty="0"/>
              <a:t>日經臺中市都市計畫委員會第</a:t>
            </a:r>
            <a:r>
              <a:rPr lang="en-US" altLang="zh-TW" sz="2000" b="0" dirty="0"/>
              <a:t>83</a:t>
            </a:r>
            <a:r>
              <a:rPr lang="zh-TW" altLang="en-US" sz="2000" b="0" dirty="0"/>
              <a:t>次會議通過變更。</a:t>
            </a:r>
          </a:p>
        </p:txBody>
      </p:sp>
    </p:spTree>
    <p:extLst>
      <p:ext uri="{BB962C8B-B14F-4D97-AF65-F5344CB8AC3E}">
        <p14:creationId xmlns:p14="http://schemas.microsoft.com/office/powerpoint/2010/main" val="3335752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915AC3-FAD6-4F80-B300-E19BD4ABC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prstClr val="white"/>
                </a:solidFill>
              </a:rPr>
              <a:t>壹、基地環境概述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47724A5-F189-46BC-8880-7DA48FB38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F798F-04DA-48E2-8EAB-0CD1ED62660F}" type="slidenum">
              <a:rPr kumimoji="0" lang="zh-TW" altLang="en-US" sz="1071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071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6147" name="圖片 9">
            <a:extLst>
              <a:ext uri="{FF2B5EF4-FFF2-40B4-BE49-F238E27FC236}">
                <a16:creationId xmlns:a16="http://schemas.microsoft.com/office/drawing/2014/main" id="{40C363DB-D224-4E6F-AFB2-93792C72A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6493" y="3220030"/>
            <a:ext cx="5359989" cy="225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圖片 5" descr="D:\執行計畫\S1808鐵砧山OT案\04現地踏勘資料\180418現地踏勘\DSC_0528.JPG">
            <a:extLst>
              <a:ext uri="{FF2B5EF4-FFF2-40B4-BE49-F238E27FC236}">
                <a16:creationId xmlns:a16="http://schemas.microsoft.com/office/drawing/2014/main" id="{77695046-B2D6-44AD-ACB5-5BF85AF70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704" y="4312750"/>
            <a:ext cx="2113657" cy="118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圖片 11">
            <a:extLst>
              <a:ext uri="{FF2B5EF4-FFF2-40B4-BE49-F238E27FC236}">
                <a16:creationId xmlns:a16="http://schemas.microsoft.com/office/drawing/2014/main" id="{696CD254-D40D-454D-A8A2-E12E3D962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8749" y="906245"/>
            <a:ext cx="3312368" cy="162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圖片 12">
            <a:extLst>
              <a:ext uri="{FF2B5EF4-FFF2-40B4-BE49-F238E27FC236}">
                <a16:creationId xmlns:a16="http://schemas.microsoft.com/office/drawing/2014/main" id="{F700EF0D-686A-44E9-BB61-96A93B2C8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317" y="914009"/>
            <a:ext cx="3627988" cy="155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圖片 10">
            <a:extLst>
              <a:ext uri="{FF2B5EF4-FFF2-40B4-BE49-F238E27FC236}">
                <a16:creationId xmlns:a16="http://schemas.microsoft.com/office/drawing/2014/main" id="{1B4F25E3-43D5-439E-A39C-2AD60EE3C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12" y="2639768"/>
            <a:ext cx="2299146" cy="129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AB15BDC7-FC56-45E8-8EAF-4CCB7C3F19FC}"/>
              </a:ext>
            </a:extLst>
          </p:cNvPr>
          <p:cNvCxnSpPr>
            <a:cxnSpLocks/>
          </p:cNvCxnSpPr>
          <p:nvPr/>
        </p:nvCxnSpPr>
        <p:spPr>
          <a:xfrm flipH="1">
            <a:off x="1344365" y="1813092"/>
            <a:ext cx="52013" cy="1247608"/>
          </a:xfrm>
          <a:prstGeom prst="straightConnector1">
            <a:avLst/>
          </a:prstGeom>
          <a:ln>
            <a:solidFill>
              <a:srgbClr val="FFFF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02DF630E-016D-4ECF-9215-08174069DC83}"/>
              </a:ext>
            </a:extLst>
          </p:cNvPr>
          <p:cNvCxnSpPr>
            <a:cxnSpLocks/>
            <a:endCxn id="6148" idx="3"/>
          </p:cNvCxnSpPr>
          <p:nvPr/>
        </p:nvCxnSpPr>
        <p:spPr>
          <a:xfrm flipH="1">
            <a:off x="2312361" y="4324560"/>
            <a:ext cx="2593978" cy="582829"/>
          </a:xfrm>
          <a:prstGeom prst="straightConnector1">
            <a:avLst/>
          </a:prstGeom>
          <a:ln>
            <a:solidFill>
              <a:srgbClr val="FFFF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B8F7EEAC-C61F-4403-9DB3-E5FD6E548298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5231667" y="2528549"/>
            <a:ext cx="865138" cy="2175358"/>
          </a:xfrm>
          <a:prstGeom prst="straightConnector1">
            <a:avLst/>
          </a:prstGeom>
          <a:ln>
            <a:solidFill>
              <a:srgbClr val="FFFF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4DE87926-7B7A-4682-83F4-ED41AEA5711C}"/>
              </a:ext>
            </a:extLst>
          </p:cNvPr>
          <p:cNvSpPr/>
          <p:nvPr/>
        </p:nvSpPr>
        <p:spPr>
          <a:xfrm>
            <a:off x="1128341" y="1595457"/>
            <a:ext cx="536072" cy="21763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5E038E7-3305-41AB-9CBB-5A73E5B7CBE9}"/>
              </a:ext>
            </a:extLst>
          </p:cNvPr>
          <p:cNvSpPr/>
          <p:nvPr/>
        </p:nvSpPr>
        <p:spPr>
          <a:xfrm>
            <a:off x="4168632" y="4599683"/>
            <a:ext cx="1063035" cy="20844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CFE92CEA-BEEC-43E7-86EA-5D7E05EE1FBA}"/>
              </a:ext>
            </a:extLst>
          </p:cNvPr>
          <p:cNvSpPr/>
          <p:nvPr/>
        </p:nvSpPr>
        <p:spPr>
          <a:xfrm>
            <a:off x="4906229" y="4167108"/>
            <a:ext cx="420435" cy="15745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35AE04D3-8524-4B1E-9477-0D29A09692D4}"/>
              </a:ext>
            </a:extLst>
          </p:cNvPr>
          <p:cNvSpPr/>
          <p:nvPr/>
        </p:nvSpPr>
        <p:spPr>
          <a:xfrm>
            <a:off x="4166102" y="4106925"/>
            <a:ext cx="536072" cy="21763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806EB03E-DFA9-406D-8C67-9B75A1298836}"/>
              </a:ext>
            </a:extLst>
          </p:cNvPr>
          <p:cNvCxnSpPr>
            <a:cxnSpLocks/>
          </p:cNvCxnSpPr>
          <p:nvPr/>
        </p:nvCxnSpPr>
        <p:spPr>
          <a:xfrm flipH="1" flipV="1">
            <a:off x="3983185" y="2465959"/>
            <a:ext cx="296733" cy="1599380"/>
          </a:xfrm>
          <a:prstGeom prst="straightConnector1">
            <a:avLst/>
          </a:prstGeom>
          <a:ln>
            <a:solidFill>
              <a:srgbClr val="FFFF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2002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33CB31-55FB-4FAF-8785-9D4393E11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prstClr val="white"/>
                </a:solidFill>
              </a:rPr>
              <a:t>壹、基地環境概述</a:t>
            </a:r>
            <a:endParaRPr lang="zh-TW" altLang="en-US" dirty="0"/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15BB2503-35D2-4F91-AC0D-C331D67532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0221" y="4073732"/>
            <a:ext cx="5121254" cy="3120635"/>
          </a:xfrm>
        </p:spPr>
        <p:txBody>
          <a:bodyPr>
            <a:normAutofit/>
          </a:bodyPr>
          <a:lstStyle/>
          <a:p>
            <a:r>
              <a:rPr lang="zh-TW" altLang="zh-TW" sz="1800" dirty="0"/>
              <a:t>參考臺中市政府觀光旅遊局主要遊憩據點遊客量統計：</a:t>
            </a:r>
          </a:p>
          <a:p>
            <a:pPr lvl="1"/>
            <a:r>
              <a:rPr lang="zh-TW" altLang="zh-TW" sz="1443" dirty="0"/>
              <a:t>鐵砧山遊客量在</a:t>
            </a:r>
            <a:r>
              <a:rPr lang="en-US" altLang="zh-TW" sz="1443" dirty="0"/>
              <a:t>2013</a:t>
            </a:r>
            <a:r>
              <a:rPr lang="zh-TW" altLang="zh-TW" sz="1443" dirty="0"/>
              <a:t>與</a:t>
            </a:r>
            <a:r>
              <a:rPr lang="en-US" altLang="zh-TW" sz="1443" dirty="0"/>
              <a:t>2014</a:t>
            </a:r>
            <a:r>
              <a:rPr lang="zh-TW" altLang="zh-TW" sz="1443" dirty="0"/>
              <a:t>年接近</a:t>
            </a:r>
            <a:r>
              <a:rPr lang="en-US" altLang="zh-TW" sz="1443" dirty="0"/>
              <a:t>20</a:t>
            </a:r>
            <a:r>
              <a:rPr lang="zh-TW" altLang="zh-TW" sz="1443" dirty="0"/>
              <a:t>萬人次，</a:t>
            </a:r>
            <a:r>
              <a:rPr lang="en-US" altLang="zh-TW" sz="1443" dirty="0"/>
              <a:t>2016</a:t>
            </a:r>
            <a:r>
              <a:rPr lang="zh-TW" altLang="zh-TW" sz="1443" dirty="0"/>
              <a:t>年與</a:t>
            </a:r>
            <a:r>
              <a:rPr lang="en-US" altLang="zh-TW" sz="1443" dirty="0"/>
              <a:t>2017</a:t>
            </a:r>
            <a:r>
              <a:rPr lang="zh-TW" altLang="zh-TW" sz="1443" dirty="0"/>
              <a:t>年遊客量減少</a:t>
            </a:r>
            <a:r>
              <a:rPr lang="zh-TW" altLang="en-US" sz="1443" dirty="0"/>
              <a:t>，</a:t>
            </a:r>
            <a:r>
              <a:rPr lang="zh-TW" altLang="zh-TW" sz="1443" dirty="0"/>
              <a:t>原因包括</a:t>
            </a:r>
            <a:r>
              <a:rPr lang="en-US" altLang="zh-TW" sz="1443" dirty="0"/>
              <a:t>2017</a:t>
            </a:r>
            <a:r>
              <a:rPr lang="zh-TW" altLang="zh-TW" sz="1443" dirty="0"/>
              <a:t>年</a:t>
            </a:r>
            <a:r>
              <a:rPr lang="en-US" altLang="zh-TW" sz="1443" dirty="0"/>
              <a:t>10</a:t>
            </a:r>
            <a:r>
              <a:rPr lang="zh-TW" altLang="zh-TW" sz="1443" dirty="0"/>
              <a:t>月至</a:t>
            </a:r>
            <a:r>
              <a:rPr lang="en-US" altLang="zh-TW" sz="1443" dirty="0"/>
              <a:t>2018</a:t>
            </a:r>
            <a:r>
              <a:rPr lang="zh-TW" altLang="zh-TW" sz="1443" dirty="0"/>
              <a:t>年</a:t>
            </a:r>
            <a:r>
              <a:rPr lang="en-US" altLang="zh-TW" sz="1443" dirty="0"/>
              <a:t>2</a:t>
            </a:r>
            <a:r>
              <a:rPr lang="zh-TW" altLang="zh-TW" sz="1443" dirty="0"/>
              <a:t>月鐵砧山風景區進行第一期改善工程，包括遊客中心整建、露營區興建等工程影響。</a:t>
            </a:r>
            <a:endParaRPr lang="zh-TW" altLang="en-US" sz="1443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E03A720-0AD1-4416-AB21-62B2E15FC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F798F-04DA-48E2-8EAB-0CD1ED62660F}" type="slidenum">
              <a:rPr kumimoji="0" lang="zh-TW" altLang="en-US" sz="1071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10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171" name="圖片 15" descr="D:\執行計畫\S1808鐵砧山OT案\03相關參考資料\鐵砧山折頁-景點分布.jpg">
            <a:extLst>
              <a:ext uri="{FF2B5EF4-FFF2-40B4-BE49-F238E27FC236}">
                <a16:creationId xmlns:a16="http://schemas.microsoft.com/office/drawing/2014/main" id="{23BE854F-E6E3-4B38-B66D-21992E7F7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1965" y="860436"/>
            <a:ext cx="2312987" cy="477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 descr="一張含有 個人, 地面, 室外, 人 的圖片&#10;&#10;描述是以非常高的可信度產生">
            <a:extLst>
              <a:ext uri="{FF2B5EF4-FFF2-40B4-BE49-F238E27FC236}">
                <a16:creationId xmlns:a16="http://schemas.microsoft.com/office/drawing/2014/main" id="{B51474D9-43FB-43B5-B9E0-C89717FE0A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09" y="972468"/>
            <a:ext cx="3971505" cy="270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72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FE7539-E4F4-4274-A5DA-DFCBD69F4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貳、規劃設計構想</a:t>
            </a:r>
          </a:p>
        </p:txBody>
      </p:sp>
      <p:pic>
        <p:nvPicPr>
          <p:cNvPr id="6" name="內容版面配置區 5" descr="一張含有 文字, 地圖 的圖片&#10;&#10;描述是以非常高的可信度產生">
            <a:extLst>
              <a:ext uri="{FF2B5EF4-FFF2-40B4-BE49-F238E27FC236}">
                <a16:creationId xmlns:a16="http://schemas.microsoft.com/office/drawing/2014/main" id="{83047B96-D0C1-46D8-901B-D671E2E2B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285" y="965089"/>
            <a:ext cx="6684132" cy="4297362"/>
          </a:xfr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0089A47-AA5C-45DD-9EDD-9BF5AE349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F798F-04DA-48E2-8EAB-0CD1ED62660F}" type="slidenum">
              <a:rPr lang="zh-TW" altLang="en-US" smtClean="0"/>
              <a:pPr/>
              <a:t>9</a:t>
            </a:fld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7FCCBE9-AF8C-42C9-B199-10825C6A55EB}"/>
              </a:ext>
            </a:extLst>
          </p:cNvPr>
          <p:cNvSpPr txBox="1"/>
          <p:nvPr/>
        </p:nvSpPr>
        <p:spPr>
          <a:xfrm>
            <a:off x="1272357" y="5364956"/>
            <a:ext cx="5544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資料來源：大甲鐵砧山風景特定區觀光發展整體規劃案</a:t>
            </a:r>
          </a:p>
        </p:txBody>
      </p:sp>
    </p:spTree>
    <p:extLst>
      <p:ext uri="{BB962C8B-B14F-4D97-AF65-F5344CB8AC3E}">
        <p14:creationId xmlns:p14="http://schemas.microsoft.com/office/powerpoint/2010/main" val="15360126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605</Words>
  <Application>Microsoft Office PowerPoint</Application>
  <PresentationFormat>自訂</PresentationFormat>
  <Paragraphs>120</Paragraphs>
  <Slides>16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16</vt:i4>
      </vt:variant>
    </vt:vector>
  </HeadingPairs>
  <TitlesOfParts>
    <vt:vector size="24" baseType="lpstr">
      <vt:lpstr>Myriad Pro</vt:lpstr>
      <vt:lpstr>微軟正黑體</vt:lpstr>
      <vt:lpstr>新細明體</vt:lpstr>
      <vt:lpstr>Arial</vt:lpstr>
      <vt:lpstr>Calibri</vt:lpstr>
      <vt:lpstr>Calibri Light</vt:lpstr>
      <vt:lpstr>Office 佈景主題</vt:lpstr>
      <vt:lpstr>1_Office 佈景主題</vt:lpstr>
      <vt:lpstr>臺中市大甲鐵砧山旅客服務中心及星光露營場周邊設施OT前置作業計畫_公聽會</vt:lpstr>
      <vt:lpstr>公聽會流程</vt:lpstr>
      <vt:lpstr>公聽會舉辦目的</vt:lpstr>
      <vt:lpstr>目前進度說明</vt:lpstr>
      <vt:lpstr>簡報大綱</vt:lpstr>
      <vt:lpstr>壹、基地環境概述</vt:lpstr>
      <vt:lpstr>壹、基地環境概述</vt:lpstr>
      <vt:lpstr>壹、基地環境概述</vt:lpstr>
      <vt:lpstr>貳、規劃設計構想</vt:lpstr>
      <vt:lpstr>PowerPoint 簡報</vt:lpstr>
      <vt:lpstr>A區</vt:lpstr>
      <vt:lpstr>B區</vt:lpstr>
      <vt:lpstr>C區、D區、E區</vt:lpstr>
      <vt:lpstr>PowerPoint 簡報</vt:lpstr>
      <vt:lpstr>PowerPoint 簡報</vt:lpstr>
      <vt:lpstr>敬請指教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duvalchen</dc:creator>
  <cp:lastModifiedBy>王欣弘</cp:lastModifiedBy>
  <cp:revision>122</cp:revision>
  <cp:lastPrinted>2018-06-26T02:49:10Z</cp:lastPrinted>
  <dcterms:created xsi:type="dcterms:W3CDTF">2015-01-08T07:12:13Z</dcterms:created>
  <dcterms:modified xsi:type="dcterms:W3CDTF">2018-12-24T02:15:34Z</dcterms:modified>
</cp:coreProperties>
</file>